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</p:sldMasterIdLst>
  <p:notesMasterIdLst>
    <p:notesMasterId r:id="rId17"/>
  </p:notesMasterIdLst>
  <p:handoutMasterIdLst>
    <p:handoutMasterId r:id="rId18"/>
  </p:handoutMasterIdLst>
  <p:sldIdLst>
    <p:sldId id="340" r:id="rId3"/>
    <p:sldId id="379" r:id="rId4"/>
    <p:sldId id="382" r:id="rId5"/>
    <p:sldId id="364" r:id="rId6"/>
    <p:sldId id="383" r:id="rId7"/>
    <p:sldId id="354" r:id="rId8"/>
    <p:sldId id="357" r:id="rId9"/>
    <p:sldId id="358" r:id="rId10"/>
    <p:sldId id="263" r:id="rId11"/>
    <p:sldId id="362" r:id="rId12"/>
    <p:sldId id="314" r:id="rId13"/>
    <p:sldId id="368" r:id="rId14"/>
    <p:sldId id="372" r:id="rId15"/>
    <p:sldId id="384" r:id="rId16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X Hume" initials="SXH" lastIdx="1" clrIdx="0">
    <p:extLst>
      <p:ext uri="{19B8F6BF-5375-455C-9EA6-DF929625EA0E}">
        <p15:presenceInfo xmlns:p15="http://schemas.microsoft.com/office/powerpoint/2012/main" userId="Sarah X Hu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183"/>
    <a:srgbClr val="455F51"/>
    <a:srgbClr val="C9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1" autoAdjust="0"/>
    <p:restoredTop sz="86279" autoAdjust="0"/>
  </p:normalViewPr>
  <p:slideViewPr>
    <p:cSldViewPr snapToGrid="0">
      <p:cViewPr varScale="1">
        <p:scale>
          <a:sx n="88" d="100"/>
          <a:sy n="88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2176052726023E-2"/>
          <c:y val="8.1588477394247697E-2"/>
          <c:w val="0.49127740257249425"/>
          <c:h val="0.894414911607444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90-4C1B-99D9-95F1BF5A9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90-4C1B-99D9-95F1BF5A9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9-4658-91B0-5BEA47C30A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29-4658-91B0-5BEA47C30A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9-4658-91B0-5BEA47C30A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229-4658-91B0-5BEA47C30A6D}"/>
              </c:ext>
            </c:extLst>
          </c:dPt>
          <c:dLbls>
            <c:dLbl>
              <c:idx val="2"/>
              <c:layout>
                <c:manualLayout>
                  <c:x val="8.4671829201693073E-3"/>
                  <c:y val="5.9917837115539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29-4658-91B0-5BEA47C30A6D}"/>
                </c:ext>
              </c:extLst>
            </c:dLbl>
            <c:dLbl>
              <c:idx val="3"/>
              <c:layout>
                <c:manualLayout>
                  <c:x val="3.4781415621155422E-2"/>
                  <c:y val="2.0535430523764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29-4658-91B0-5BEA47C30A6D}"/>
                </c:ext>
              </c:extLst>
            </c:dLbl>
            <c:dLbl>
              <c:idx val="4"/>
              <c:layout>
                <c:manualLayout>
                  <c:x val="2.0544833081793459E-2"/>
                  <c:y val="2.8795933197969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29-4658-91B0-5BEA47C30A6D}"/>
                </c:ext>
              </c:extLst>
            </c:dLbl>
            <c:dLbl>
              <c:idx val="5"/>
              <c:layout>
                <c:manualLayout>
                  <c:x val="2.0140279749978153E-2"/>
                  <c:y val="3.01525919929922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29-4658-91B0-5BEA47C30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General population </c:v>
                </c:pt>
                <c:pt idx="1">
                  <c:v>Protection </c:v>
                </c:pt>
                <c:pt idx="2">
                  <c:v>Special observation </c:v>
                </c:pt>
                <c:pt idx="3">
                  <c:v>High support unit</c:v>
                </c:pt>
                <c:pt idx="4">
                  <c:v>Close supervision cell </c:v>
                </c:pt>
                <c:pt idx="5">
                  <c:v>Safety observation cell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0.44</c:v>
                </c:pt>
                <c:pt idx="1">
                  <c:v>0.44</c:v>
                </c:pt>
                <c:pt idx="2">
                  <c:v>0.01</c:v>
                </c:pt>
                <c:pt idx="3">
                  <c:v>0.05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9-4658-91B0-5BEA47C30A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00333058334661E-2"/>
          <c:y val="5.8117448648691776E-2"/>
          <c:w val="0.69723356863191033"/>
          <c:h val="0.880598577906234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16-46EA-B362-0201C47C38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16-46EA-B362-0201C47C38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16-46EA-B362-0201C47C38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16-46EA-B362-0201C47C38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16-46EA-B362-0201C47C38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16-46EA-B362-0201C47C38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Cutting</c:v>
                </c:pt>
                <c:pt idx="1">
                  <c:v>Attempted hanging</c:v>
                </c:pt>
                <c:pt idx="2">
                  <c:v>Blunt objects</c:v>
                </c:pt>
                <c:pt idx="3">
                  <c:v>Fire/ Flames</c:v>
                </c:pt>
                <c:pt idx="4">
                  <c:v>Drug overdose</c:v>
                </c:pt>
                <c:pt idx="5">
                  <c:v>Other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0.67</c:v>
                </c:pt>
                <c:pt idx="1">
                  <c:v>0.15</c:v>
                </c:pt>
                <c:pt idx="2">
                  <c:v>0.06</c:v>
                </c:pt>
                <c:pt idx="3">
                  <c:v>0.01</c:v>
                </c:pt>
                <c:pt idx="4">
                  <c:v>0.01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16-46EA-B362-0201C47C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78373516107763"/>
          <c:y val="0.60921144556594287"/>
          <c:w val="0.28521626483892243"/>
          <c:h val="0.38954986977355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B-4E08-BB64-451C08042A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B-4E08-BB64-451C08042A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4B-4E08-BB64-451C08042A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4B-4E08-BB64-451C08042A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4B-4E08-BB64-451C08042A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4B-4E08-BB64-451C08042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Cutting</c:v>
                </c:pt>
                <c:pt idx="1">
                  <c:v>Attempted hanging</c:v>
                </c:pt>
                <c:pt idx="2">
                  <c:v>Blunt objects</c:v>
                </c:pt>
                <c:pt idx="3">
                  <c:v>Fire/ Flames</c:v>
                </c:pt>
                <c:pt idx="4">
                  <c:v>Drug overdose</c:v>
                </c:pt>
                <c:pt idx="5">
                  <c:v>Other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</c:v>
                </c:pt>
                <c:pt idx="1">
                  <c:v>0.47</c:v>
                </c:pt>
                <c:pt idx="3">
                  <c:v>0.02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4B-4E08-BB64-451C08042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EE87E-8BCC-4ACA-8BFD-BE7ED06AF343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87A94D-2E91-4332-9EAA-9C5DBEE6E99A}">
      <dgm:prSet phldrT="[Text]"/>
      <dgm:spPr/>
      <dgm:t>
        <a:bodyPr/>
        <a:lstStyle/>
        <a:p>
          <a:r>
            <a:rPr lang="en-GB" dirty="0" smtClean="0"/>
            <a:t>Data collection</a:t>
          </a:r>
          <a:endParaRPr lang="en-US" dirty="0"/>
        </a:p>
      </dgm:t>
    </dgm:pt>
    <dgm:pt modelId="{AB96CE63-EE0C-403F-8EF4-BBFA76464C50}" type="parTrans" cxnId="{2FFC1210-BB4E-44CE-965B-C3A208FA9BCB}">
      <dgm:prSet/>
      <dgm:spPr/>
      <dgm:t>
        <a:bodyPr/>
        <a:lstStyle/>
        <a:p>
          <a:endParaRPr lang="en-US"/>
        </a:p>
      </dgm:t>
    </dgm:pt>
    <dgm:pt modelId="{C846FC2C-C2BB-44D8-BAEC-23736D3460CF}" type="sibTrans" cxnId="{2FFC1210-BB4E-44CE-965B-C3A208FA9BCB}">
      <dgm:prSet/>
      <dgm:spPr/>
      <dgm:t>
        <a:bodyPr/>
        <a:lstStyle/>
        <a:p>
          <a:endParaRPr lang="en-US"/>
        </a:p>
      </dgm:t>
    </dgm:pt>
    <dgm:pt modelId="{6FA59084-444D-41D8-AA15-6342E3D5BA5E}">
      <dgm:prSet phldrT="[Text]"/>
      <dgm:spPr/>
      <dgm:t>
        <a:bodyPr/>
        <a:lstStyle/>
        <a:p>
          <a:r>
            <a:rPr lang="en-GB" dirty="0" smtClean="0"/>
            <a:t>Episodes of self-harm recorded in each prison by multi-disciplinary teams</a:t>
          </a:r>
          <a:endParaRPr lang="en-US" dirty="0"/>
        </a:p>
      </dgm:t>
    </dgm:pt>
    <dgm:pt modelId="{59EABEE9-E1AC-41BA-B2FC-FB98FD7B9B59}" type="parTrans" cxnId="{A40A2023-83C8-4F51-AA17-4DD41C55B4AA}">
      <dgm:prSet/>
      <dgm:spPr/>
      <dgm:t>
        <a:bodyPr/>
        <a:lstStyle/>
        <a:p>
          <a:endParaRPr lang="en-US"/>
        </a:p>
      </dgm:t>
    </dgm:pt>
    <dgm:pt modelId="{B0CB927D-5BC5-44E8-AA05-B3B7B7D5753A}" type="sibTrans" cxnId="{A40A2023-83C8-4F51-AA17-4DD41C55B4AA}">
      <dgm:prSet/>
      <dgm:spPr/>
      <dgm:t>
        <a:bodyPr/>
        <a:lstStyle/>
        <a:p>
          <a:endParaRPr lang="en-US"/>
        </a:p>
      </dgm:t>
    </dgm:pt>
    <dgm:pt modelId="{E1E4C756-0E13-464F-9379-4AF3B03966CD}">
      <dgm:prSet phldrT="[Text]"/>
      <dgm:spPr/>
      <dgm:t>
        <a:bodyPr/>
        <a:lstStyle/>
        <a:p>
          <a:r>
            <a:rPr lang="en-GB" dirty="0" smtClean="0"/>
            <a:t>Data collation/ verification</a:t>
          </a:r>
          <a:endParaRPr lang="en-US" dirty="0"/>
        </a:p>
      </dgm:t>
    </dgm:pt>
    <dgm:pt modelId="{314DFAB2-22A8-414F-9B75-747FF9A52ABD}" type="parTrans" cxnId="{00E2AC19-BDAD-439F-80EC-015F02C0774E}">
      <dgm:prSet/>
      <dgm:spPr/>
      <dgm:t>
        <a:bodyPr/>
        <a:lstStyle/>
        <a:p>
          <a:endParaRPr lang="en-US"/>
        </a:p>
      </dgm:t>
    </dgm:pt>
    <dgm:pt modelId="{8E242F71-5CE5-4C4F-84A2-DBB7C7DA6C40}" type="sibTrans" cxnId="{00E2AC19-BDAD-439F-80EC-015F02C0774E}">
      <dgm:prSet/>
      <dgm:spPr/>
      <dgm:t>
        <a:bodyPr/>
        <a:lstStyle/>
        <a:p>
          <a:endParaRPr lang="en-US"/>
        </a:p>
      </dgm:t>
    </dgm:pt>
    <dgm:pt modelId="{D22AF3CB-9458-4A59-8B13-69B15251BAF1}">
      <dgm:prSet phldrT="[Text]"/>
      <dgm:spPr/>
      <dgm:t>
        <a:bodyPr/>
        <a:lstStyle/>
        <a:p>
          <a:r>
            <a:rPr lang="en-GB" dirty="0" smtClean="0"/>
            <a:t>Compiled/ reviewed by internal IPS staff </a:t>
          </a:r>
          <a:endParaRPr lang="en-US" dirty="0"/>
        </a:p>
      </dgm:t>
    </dgm:pt>
    <dgm:pt modelId="{8D4E3018-EB9A-4B54-8B73-3780E18BFDD4}" type="parTrans" cxnId="{DAD10BD9-8D37-4DF6-BE83-718A2676A417}">
      <dgm:prSet/>
      <dgm:spPr/>
      <dgm:t>
        <a:bodyPr/>
        <a:lstStyle/>
        <a:p>
          <a:endParaRPr lang="en-US"/>
        </a:p>
      </dgm:t>
    </dgm:pt>
    <dgm:pt modelId="{C86B00D6-BEA2-4234-BBA5-2DAF2AC9E71C}" type="sibTrans" cxnId="{DAD10BD9-8D37-4DF6-BE83-718A2676A417}">
      <dgm:prSet/>
      <dgm:spPr/>
      <dgm:t>
        <a:bodyPr/>
        <a:lstStyle/>
        <a:p>
          <a:endParaRPr lang="en-US"/>
        </a:p>
      </dgm:t>
    </dgm:pt>
    <dgm:pt modelId="{88729DE3-4604-42BA-B392-AEDF0D7C6E72}">
      <dgm:prSet phldrT="[Text]"/>
      <dgm:spPr/>
      <dgm:t>
        <a:bodyPr/>
        <a:lstStyle/>
        <a:p>
          <a:r>
            <a:rPr lang="en-GB" dirty="0" smtClean="0"/>
            <a:t>Data analysis</a:t>
          </a:r>
          <a:endParaRPr lang="en-US" dirty="0"/>
        </a:p>
      </dgm:t>
    </dgm:pt>
    <dgm:pt modelId="{AFC31208-34B0-4D3A-8A83-BB931AE9FC76}" type="parTrans" cxnId="{9A4423FE-4FBD-4D84-83D2-D87D383B8018}">
      <dgm:prSet/>
      <dgm:spPr/>
      <dgm:t>
        <a:bodyPr/>
        <a:lstStyle/>
        <a:p>
          <a:endParaRPr lang="en-US"/>
        </a:p>
      </dgm:t>
    </dgm:pt>
    <dgm:pt modelId="{3575D6E7-71FC-4BFC-89EE-6F22D861163A}" type="sibTrans" cxnId="{9A4423FE-4FBD-4D84-83D2-D87D383B8018}">
      <dgm:prSet/>
      <dgm:spPr/>
      <dgm:t>
        <a:bodyPr/>
        <a:lstStyle/>
        <a:p>
          <a:endParaRPr lang="en-US"/>
        </a:p>
      </dgm:t>
    </dgm:pt>
    <dgm:pt modelId="{4C28C6BF-2990-4E55-BDF3-9D3341CB455E}">
      <dgm:prSet phldrT="[Text]"/>
      <dgm:spPr/>
      <dgm:t>
        <a:bodyPr/>
        <a:lstStyle/>
        <a:p>
          <a:r>
            <a:rPr lang="en-GB" dirty="0" smtClean="0"/>
            <a:t>Data collated/analysed/ reported by NSRF</a:t>
          </a:r>
          <a:endParaRPr lang="en-US" dirty="0"/>
        </a:p>
      </dgm:t>
    </dgm:pt>
    <dgm:pt modelId="{DB375615-18C6-4441-B087-51F3B5132A68}" type="parTrans" cxnId="{1CDC49D8-345B-4CBE-97A3-B9B5E00F7788}">
      <dgm:prSet/>
      <dgm:spPr/>
      <dgm:t>
        <a:bodyPr/>
        <a:lstStyle/>
        <a:p>
          <a:endParaRPr lang="en-US"/>
        </a:p>
      </dgm:t>
    </dgm:pt>
    <dgm:pt modelId="{7E1B25F7-BC1E-4CD0-8F36-8BA518C1E544}" type="sibTrans" cxnId="{1CDC49D8-345B-4CBE-97A3-B9B5E00F7788}">
      <dgm:prSet/>
      <dgm:spPr/>
      <dgm:t>
        <a:bodyPr/>
        <a:lstStyle/>
        <a:p>
          <a:endParaRPr lang="en-US"/>
        </a:p>
      </dgm:t>
    </dgm:pt>
    <dgm:pt modelId="{4D37D74C-1CB9-4C60-A226-AB0FE4E27A6D}" type="pres">
      <dgm:prSet presAssocID="{40AEE87E-8BCC-4ACA-8BFD-BE7ED06AF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851650-616E-4FC3-BEB9-37E6A192E0FE}" type="pres">
      <dgm:prSet presAssocID="{88729DE3-4604-42BA-B392-AEDF0D7C6E72}" presName="boxAndChildren" presStyleCnt="0"/>
      <dgm:spPr/>
      <dgm:t>
        <a:bodyPr/>
        <a:lstStyle/>
        <a:p>
          <a:endParaRPr lang="en-US"/>
        </a:p>
      </dgm:t>
    </dgm:pt>
    <dgm:pt modelId="{3E6416FB-50C8-40D3-8515-7A99CB69F01E}" type="pres">
      <dgm:prSet presAssocID="{88729DE3-4604-42BA-B392-AEDF0D7C6E72}" presName="parentTextBox" presStyleLbl="node1" presStyleIdx="0" presStyleCnt="3"/>
      <dgm:spPr/>
      <dgm:t>
        <a:bodyPr/>
        <a:lstStyle/>
        <a:p>
          <a:endParaRPr lang="en-US"/>
        </a:p>
      </dgm:t>
    </dgm:pt>
    <dgm:pt modelId="{EE51C59C-4B7C-416F-AC18-ED9B6ADFF32E}" type="pres">
      <dgm:prSet presAssocID="{88729DE3-4604-42BA-B392-AEDF0D7C6E72}" presName="entireBox" presStyleLbl="node1" presStyleIdx="0" presStyleCnt="3"/>
      <dgm:spPr/>
      <dgm:t>
        <a:bodyPr/>
        <a:lstStyle/>
        <a:p>
          <a:endParaRPr lang="en-US"/>
        </a:p>
      </dgm:t>
    </dgm:pt>
    <dgm:pt modelId="{8B8DC799-D346-45B5-B2FF-2C536FB55A6F}" type="pres">
      <dgm:prSet presAssocID="{88729DE3-4604-42BA-B392-AEDF0D7C6E72}" presName="descendantBox" presStyleCnt="0"/>
      <dgm:spPr/>
      <dgm:t>
        <a:bodyPr/>
        <a:lstStyle/>
        <a:p>
          <a:endParaRPr lang="en-US"/>
        </a:p>
      </dgm:t>
    </dgm:pt>
    <dgm:pt modelId="{DD41617E-2BEC-4701-893C-97AB90D20879}" type="pres">
      <dgm:prSet presAssocID="{4C28C6BF-2990-4E55-BDF3-9D3341CB455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2923A-09D3-45B2-A5F3-A39641CB1CB1}" type="pres">
      <dgm:prSet presAssocID="{8E242F71-5CE5-4C4F-84A2-DBB7C7DA6C40}" presName="sp" presStyleCnt="0"/>
      <dgm:spPr/>
      <dgm:t>
        <a:bodyPr/>
        <a:lstStyle/>
        <a:p>
          <a:endParaRPr lang="en-US"/>
        </a:p>
      </dgm:t>
    </dgm:pt>
    <dgm:pt modelId="{CC9AF285-63CF-4A6F-A8C2-F3F164A6AABA}" type="pres">
      <dgm:prSet presAssocID="{E1E4C756-0E13-464F-9379-4AF3B03966CD}" presName="arrowAndChildren" presStyleCnt="0"/>
      <dgm:spPr/>
      <dgm:t>
        <a:bodyPr/>
        <a:lstStyle/>
        <a:p>
          <a:endParaRPr lang="en-US"/>
        </a:p>
      </dgm:t>
    </dgm:pt>
    <dgm:pt modelId="{6370D1C0-70EB-4D47-9B1B-DAD0B42C11E9}" type="pres">
      <dgm:prSet presAssocID="{E1E4C756-0E13-464F-9379-4AF3B03966C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5FE85C3-CF13-442A-ACFD-97D042F52BDF}" type="pres">
      <dgm:prSet presAssocID="{E1E4C756-0E13-464F-9379-4AF3B03966CD}" presName="arrow" presStyleLbl="node1" presStyleIdx="1" presStyleCnt="3"/>
      <dgm:spPr/>
      <dgm:t>
        <a:bodyPr/>
        <a:lstStyle/>
        <a:p>
          <a:endParaRPr lang="en-US"/>
        </a:p>
      </dgm:t>
    </dgm:pt>
    <dgm:pt modelId="{F9D565B6-8692-4B06-A39D-1FC75580A5DD}" type="pres">
      <dgm:prSet presAssocID="{E1E4C756-0E13-464F-9379-4AF3B03966CD}" presName="descendantArrow" presStyleCnt="0"/>
      <dgm:spPr/>
      <dgm:t>
        <a:bodyPr/>
        <a:lstStyle/>
        <a:p>
          <a:endParaRPr lang="en-US"/>
        </a:p>
      </dgm:t>
    </dgm:pt>
    <dgm:pt modelId="{2ABBF45F-B458-4729-A761-172335672D8A}" type="pres">
      <dgm:prSet presAssocID="{D22AF3CB-9458-4A59-8B13-69B15251BAF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0DA5F-4407-4935-9788-EE7544DF7AAF}" type="pres">
      <dgm:prSet presAssocID="{C846FC2C-C2BB-44D8-BAEC-23736D3460CF}" presName="sp" presStyleCnt="0"/>
      <dgm:spPr/>
      <dgm:t>
        <a:bodyPr/>
        <a:lstStyle/>
        <a:p>
          <a:endParaRPr lang="en-US"/>
        </a:p>
      </dgm:t>
    </dgm:pt>
    <dgm:pt modelId="{A3DA00C0-9611-4B1B-8408-3CF59E161416}" type="pres">
      <dgm:prSet presAssocID="{5287A94D-2E91-4332-9EAA-9C5DBEE6E99A}" presName="arrowAndChildren" presStyleCnt="0"/>
      <dgm:spPr/>
      <dgm:t>
        <a:bodyPr/>
        <a:lstStyle/>
        <a:p>
          <a:endParaRPr lang="en-US"/>
        </a:p>
      </dgm:t>
    </dgm:pt>
    <dgm:pt modelId="{3FF4EF78-6A2A-42BA-8543-B30FDACAA2D1}" type="pres">
      <dgm:prSet presAssocID="{5287A94D-2E91-4332-9EAA-9C5DBEE6E99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F2A1056-1424-42CE-81CE-264A390D8E1A}" type="pres">
      <dgm:prSet presAssocID="{5287A94D-2E91-4332-9EAA-9C5DBEE6E99A}" presName="arrow" presStyleLbl="node1" presStyleIdx="2" presStyleCnt="3"/>
      <dgm:spPr/>
      <dgm:t>
        <a:bodyPr/>
        <a:lstStyle/>
        <a:p>
          <a:endParaRPr lang="en-US"/>
        </a:p>
      </dgm:t>
    </dgm:pt>
    <dgm:pt modelId="{0143B023-E957-4800-B0D7-5FF97AFB05BB}" type="pres">
      <dgm:prSet presAssocID="{5287A94D-2E91-4332-9EAA-9C5DBEE6E99A}" presName="descendantArrow" presStyleCnt="0"/>
      <dgm:spPr/>
      <dgm:t>
        <a:bodyPr/>
        <a:lstStyle/>
        <a:p>
          <a:endParaRPr lang="en-US"/>
        </a:p>
      </dgm:t>
    </dgm:pt>
    <dgm:pt modelId="{F1887838-9CEC-4815-B5B7-C14077ABAB38}" type="pres">
      <dgm:prSet presAssocID="{6FA59084-444D-41D8-AA15-6342E3D5BA5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10BD9-8D37-4DF6-BE83-718A2676A417}" srcId="{E1E4C756-0E13-464F-9379-4AF3B03966CD}" destId="{D22AF3CB-9458-4A59-8B13-69B15251BAF1}" srcOrd="0" destOrd="0" parTransId="{8D4E3018-EB9A-4B54-8B73-3780E18BFDD4}" sibTransId="{C86B00D6-BEA2-4234-BBA5-2DAF2AC9E71C}"/>
    <dgm:cxn modelId="{8CCAF5F7-EDFC-4FC7-BFB5-DFAA4C7FB8F6}" type="presOf" srcId="{5287A94D-2E91-4332-9EAA-9C5DBEE6E99A}" destId="{FF2A1056-1424-42CE-81CE-264A390D8E1A}" srcOrd="1" destOrd="0" presId="urn:microsoft.com/office/officeart/2005/8/layout/process4"/>
    <dgm:cxn modelId="{9F13C34D-608C-4052-AAB3-DE30E9227F18}" type="presOf" srcId="{88729DE3-4604-42BA-B392-AEDF0D7C6E72}" destId="{EE51C59C-4B7C-416F-AC18-ED9B6ADFF32E}" srcOrd="1" destOrd="0" presId="urn:microsoft.com/office/officeart/2005/8/layout/process4"/>
    <dgm:cxn modelId="{E7F6DB6B-0F55-4EEA-81FF-24C13BBDC58F}" type="presOf" srcId="{4C28C6BF-2990-4E55-BDF3-9D3341CB455E}" destId="{DD41617E-2BEC-4701-893C-97AB90D20879}" srcOrd="0" destOrd="0" presId="urn:microsoft.com/office/officeart/2005/8/layout/process4"/>
    <dgm:cxn modelId="{9A4423FE-4FBD-4D84-83D2-D87D383B8018}" srcId="{40AEE87E-8BCC-4ACA-8BFD-BE7ED06AF343}" destId="{88729DE3-4604-42BA-B392-AEDF0D7C6E72}" srcOrd="2" destOrd="0" parTransId="{AFC31208-34B0-4D3A-8A83-BB931AE9FC76}" sibTransId="{3575D6E7-71FC-4BFC-89EE-6F22D861163A}"/>
    <dgm:cxn modelId="{D006C06A-C95A-432B-828A-B747E55CA0AB}" type="presOf" srcId="{5287A94D-2E91-4332-9EAA-9C5DBEE6E99A}" destId="{3FF4EF78-6A2A-42BA-8543-B30FDACAA2D1}" srcOrd="0" destOrd="0" presId="urn:microsoft.com/office/officeart/2005/8/layout/process4"/>
    <dgm:cxn modelId="{00E2AC19-BDAD-439F-80EC-015F02C0774E}" srcId="{40AEE87E-8BCC-4ACA-8BFD-BE7ED06AF343}" destId="{E1E4C756-0E13-464F-9379-4AF3B03966CD}" srcOrd="1" destOrd="0" parTransId="{314DFAB2-22A8-414F-9B75-747FF9A52ABD}" sibTransId="{8E242F71-5CE5-4C4F-84A2-DBB7C7DA6C40}"/>
    <dgm:cxn modelId="{6720E054-401B-4007-8770-A15574600E5D}" type="presOf" srcId="{6FA59084-444D-41D8-AA15-6342E3D5BA5E}" destId="{F1887838-9CEC-4815-B5B7-C14077ABAB38}" srcOrd="0" destOrd="0" presId="urn:microsoft.com/office/officeart/2005/8/layout/process4"/>
    <dgm:cxn modelId="{A40A2023-83C8-4F51-AA17-4DD41C55B4AA}" srcId="{5287A94D-2E91-4332-9EAA-9C5DBEE6E99A}" destId="{6FA59084-444D-41D8-AA15-6342E3D5BA5E}" srcOrd="0" destOrd="0" parTransId="{59EABEE9-E1AC-41BA-B2FC-FB98FD7B9B59}" sibTransId="{B0CB927D-5BC5-44E8-AA05-B3B7B7D5753A}"/>
    <dgm:cxn modelId="{A92CF912-21DE-4349-BCD2-681E82003F22}" type="presOf" srcId="{D22AF3CB-9458-4A59-8B13-69B15251BAF1}" destId="{2ABBF45F-B458-4729-A761-172335672D8A}" srcOrd="0" destOrd="0" presId="urn:microsoft.com/office/officeart/2005/8/layout/process4"/>
    <dgm:cxn modelId="{7DC4F14F-8BB5-4365-A6A8-C610221112A9}" type="presOf" srcId="{88729DE3-4604-42BA-B392-AEDF0D7C6E72}" destId="{3E6416FB-50C8-40D3-8515-7A99CB69F01E}" srcOrd="0" destOrd="0" presId="urn:microsoft.com/office/officeart/2005/8/layout/process4"/>
    <dgm:cxn modelId="{1CDC49D8-345B-4CBE-97A3-B9B5E00F7788}" srcId="{88729DE3-4604-42BA-B392-AEDF0D7C6E72}" destId="{4C28C6BF-2990-4E55-BDF3-9D3341CB455E}" srcOrd="0" destOrd="0" parTransId="{DB375615-18C6-4441-B087-51F3B5132A68}" sibTransId="{7E1B25F7-BC1E-4CD0-8F36-8BA518C1E544}"/>
    <dgm:cxn modelId="{277F00A6-68A4-49D1-A6E4-75FB2B4EDE32}" type="presOf" srcId="{40AEE87E-8BCC-4ACA-8BFD-BE7ED06AF343}" destId="{4D37D74C-1CB9-4C60-A226-AB0FE4E27A6D}" srcOrd="0" destOrd="0" presId="urn:microsoft.com/office/officeart/2005/8/layout/process4"/>
    <dgm:cxn modelId="{7E2457F7-E803-46F9-A8CE-C51CCBC8B87E}" type="presOf" srcId="{E1E4C756-0E13-464F-9379-4AF3B03966CD}" destId="{6370D1C0-70EB-4D47-9B1B-DAD0B42C11E9}" srcOrd="0" destOrd="0" presId="urn:microsoft.com/office/officeart/2005/8/layout/process4"/>
    <dgm:cxn modelId="{2FFC1210-BB4E-44CE-965B-C3A208FA9BCB}" srcId="{40AEE87E-8BCC-4ACA-8BFD-BE7ED06AF343}" destId="{5287A94D-2E91-4332-9EAA-9C5DBEE6E99A}" srcOrd="0" destOrd="0" parTransId="{AB96CE63-EE0C-403F-8EF4-BBFA76464C50}" sibTransId="{C846FC2C-C2BB-44D8-BAEC-23736D3460CF}"/>
    <dgm:cxn modelId="{C6DA869F-1633-4F88-8C44-9F65E7ADA5E4}" type="presOf" srcId="{E1E4C756-0E13-464F-9379-4AF3B03966CD}" destId="{15FE85C3-CF13-442A-ACFD-97D042F52BDF}" srcOrd="1" destOrd="0" presId="urn:microsoft.com/office/officeart/2005/8/layout/process4"/>
    <dgm:cxn modelId="{503FF0DC-9131-4363-8EC0-7B41798FAB59}" type="presParOf" srcId="{4D37D74C-1CB9-4C60-A226-AB0FE4E27A6D}" destId="{63851650-616E-4FC3-BEB9-37E6A192E0FE}" srcOrd="0" destOrd="0" presId="urn:microsoft.com/office/officeart/2005/8/layout/process4"/>
    <dgm:cxn modelId="{AB54DE2F-2C6B-4F61-95A2-45C218C3F451}" type="presParOf" srcId="{63851650-616E-4FC3-BEB9-37E6A192E0FE}" destId="{3E6416FB-50C8-40D3-8515-7A99CB69F01E}" srcOrd="0" destOrd="0" presId="urn:microsoft.com/office/officeart/2005/8/layout/process4"/>
    <dgm:cxn modelId="{48F53E3A-C57B-49F4-991D-6E6170680A08}" type="presParOf" srcId="{63851650-616E-4FC3-BEB9-37E6A192E0FE}" destId="{EE51C59C-4B7C-416F-AC18-ED9B6ADFF32E}" srcOrd="1" destOrd="0" presId="urn:microsoft.com/office/officeart/2005/8/layout/process4"/>
    <dgm:cxn modelId="{3BDB1745-13B3-4106-B328-0F50C402FC1E}" type="presParOf" srcId="{63851650-616E-4FC3-BEB9-37E6A192E0FE}" destId="{8B8DC799-D346-45B5-B2FF-2C536FB55A6F}" srcOrd="2" destOrd="0" presId="urn:microsoft.com/office/officeart/2005/8/layout/process4"/>
    <dgm:cxn modelId="{4501FFF1-E574-4D05-8C8E-DD244227583E}" type="presParOf" srcId="{8B8DC799-D346-45B5-B2FF-2C536FB55A6F}" destId="{DD41617E-2BEC-4701-893C-97AB90D20879}" srcOrd="0" destOrd="0" presId="urn:microsoft.com/office/officeart/2005/8/layout/process4"/>
    <dgm:cxn modelId="{76EB5EAD-78CA-4C74-84C4-9683D90D175A}" type="presParOf" srcId="{4D37D74C-1CB9-4C60-A226-AB0FE4E27A6D}" destId="{8B72923A-09D3-45B2-A5F3-A39641CB1CB1}" srcOrd="1" destOrd="0" presId="urn:microsoft.com/office/officeart/2005/8/layout/process4"/>
    <dgm:cxn modelId="{CD8D4420-E4B8-4029-A907-7A2A93F3E018}" type="presParOf" srcId="{4D37D74C-1CB9-4C60-A226-AB0FE4E27A6D}" destId="{CC9AF285-63CF-4A6F-A8C2-F3F164A6AABA}" srcOrd="2" destOrd="0" presId="urn:microsoft.com/office/officeart/2005/8/layout/process4"/>
    <dgm:cxn modelId="{4CAC0DF7-E4A0-41C1-968E-33D5FBB483AC}" type="presParOf" srcId="{CC9AF285-63CF-4A6F-A8C2-F3F164A6AABA}" destId="{6370D1C0-70EB-4D47-9B1B-DAD0B42C11E9}" srcOrd="0" destOrd="0" presId="urn:microsoft.com/office/officeart/2005/8/layout/process4"/>
    <dgm:cxn modelId="{42F19ECA-C08D-4F76-A611-6507893DCD34}" type="presParOf" srcId="{CC9AF285-63CF-4A6F-A8C2-F3F164A6AABA}" destId="{15FE85C3-CF13-442A-ACFD-97D042F52BDF}" srcOrd="1" destOrd="0" presId="urn:microsoft.com/office/officeart/2005/8/layout/process4"/>
    <dgm:cxn modelId="{5F76CBE5-6DF9-4978-A50A-D498ACEF2CA2}" type="presParOf" srcId="{CC9AF285-63CF-4A6F-A8C2-F3F164A6AABA}" destId="{F9D565B6-8692-4B06-A39D-1FC75580A5DD}" srcOrd="2" destOrd="0" presId="urn:microsoft.com/office/officeart/2005/8/layout/process4"/>
    <dgm:cxn modelId="{6AFE38B6-3CE1-4010-ABCA-A5269EC1A760}" type="presParOf" srcId="{F9D565B6-8692-4B06-A39D-1FC75580A5DD}" destId="{2ABBF45F-B458-4729-A761-172335672D8A}" srcOrd="0" destOrd="0" presId="urn:microsoft.com/office/officeart/2005/8/layout/process4"/>
    <dgm:cxn modelId="{9FA692A4-4323-43C3-A484-A641C4DBA3B5}" type="presParOf" srcId="{4D37D74C-1CB9-4C60-A226-AB0FE4E27A6D}" destId="{DB50DA5F-4407-4935-9788-EE7544DF7AAF}" srcOrd="3" destOrd="0" presId="urn:microsoft.com/office/officeart/2005/8/layout/process4"/>
    <dgm:cxn modelId="{10F2AD2D-D01B-4D36-9D20-9DD766DB3CE5}" type="presParOf" srcId="{4D37D74C-1CB9-4C60-A226-AB0FE4E27A6D}" destId="{A3DA00C0-9611-4B1B-8408-3CF59E161416}" srcOrd="4" destOrd="0" presId="urn:microsoft.com/office/officeart/2005/8/layout/process4"/>
    <dgm:cxn modelId="{269BDDD6-5582-4A6A-9E65-D5C3B8229475}" type="presParOf" srcId="{A3DA00C0-9611-4B1B-8408-3CF59E161416}" destId="{3FF4EF78-6A2A-42BA-8543-B30FDACAA2D1}" srcOrd="0" destOrd="0" presId="urn:microsoft.com/office/officeart/2005/8/layout/process4"/>
    <dgm:cxn modelId="{0C2ED96E-7D6F-4349-BB4F-66ED7FF3B92B}" type="presParOf" srcId="{A3DA00C0-9611-4B1B-8408-3CF59E161416}" destId="{FF2A1056-1424-42CE-81CE-264A390D8E1A}" srcOrd="1" destOrd="0" presId="urn:microsoft.com/office/officeart/2005/8/layout/process4"/>
    <dgm:cxn modelId="{BAC7B67B-D31D-4681-940C-EBF284BB9FC4}" type="presParOf" srcId="{A3DA00C0-9611-4B1B-8408-3CF59E161416}" destId="{0143B023-E957-4800-B0D7-5FF97AFB05BB}" srcOrd="2" destOrd="0" presId="urn:microsoft.com/office/officeart/2005/8/layout/process4"/>
    <dgm:cxn modelId="{CA806071-DD85-4AC5-9100-5E2A7CD52942}" type="presParOf" srcId="{0143B023-E957-4800-B0D7-5FF97AFB05BB}" destId="{F1887838-9CEC-4815-B5B7-C14077ABAB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44E57-D9F0-4170-A42E-90C6AF4F7F9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34DF5-A3D5-429A-8845-3E1CB3E6BAB5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All methods where self-harm was intentional</a:t>
          </a:r>
          <a:endParaRPr lang="en-US" sz="1600" dirty="0"/>
        </a:p>
      </dgm:t>
    </dgm:pt>
    <dgm:pt modelId="{9B997C14-0053-4AB8-A17B-080C4EF8C627}" type="parTrans" cxnId="{77BA07A8-393E-4647-9794-D5AAB04860FF}">
      <dgm:prSet/>
      <dgm:spPr/>
      <dgm:t>
        <a:bodyPr/>
        <a:lstStyle/>
        <a:p>
          <a:endParaRPr lang="en-US" sz="1600"/>
        </a:p>
      </dgm:t>
    </dgm:pt>
    <dgm:pt modelId="{E7F7915B-76A1-4C2E-AEDF-9E1C9ED4C3DC}" type="sibTrans" cxnId="{77BA07A8-393E-4647-9794-D5AAB04860FF}">
      <dgm:prSet/>
      <dgm:spPr/>
      <dgm:t>
        <a:bodyPr/>
        <a:lstStyle/>
        <a:p>
          <a:endParaRPr lang="en-US" sz="1600"/>
        </a:p>
      </dgm:t>
    </dgm:pt>
    <dgm:pt modelId="{893F26CC-CD00-49FE-9622-8BDC90382308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Food and/or fluid refusal</a:t>
          </a:r>
          <a:endParaRPr lang="en-US" sz="1600" dirty="0"/>
        </a:p>
      </dgm:t>
    </dgm:pt>
    <dgm:pt modelId="{800496B0-0044-4ED8-A4AB-78A6B5ACB7BE}" type="parTrans" cxnId="{02D95E5E-9CF3-4185-A9BF-177ABB9AF015}">
      <dgm:prSet/>
      <dgm:spPr/>
      <dgm:t>
        <a:bodyPr/>
        <a:lstStyle/>
        <a:p>
          <a:endParaRPr lang="en-US" sz="1600"/>
        </a:p>
      </dgm:t>
    </dgm:pt>
    <dgm:pt modelId="{6912B46A-5C5D-4556-812F-6A43AE97A502}" type="sibTrans" cxnId="{02D95E5E-9CF3-4185-A9BF-177ABB9AF015}">
      <dgm:prSet/>
      <dgm:spPr/>
      <dgm:t>
        <a:bodyPr/>
        <a:lstStyle/>
        <a:p>
          <a:endParaRPr lang="en-US" sz="1600"/>
        </a:p>
      </dgm:t>
    </dgm:pt>
    <dgm:pt modelId="{F7E5E83E-66EF-43A1-97EC-FF1D93CEF2D9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Overdose of prescription or illicit substances</a:t>
          </a:r>
          <a:endParaRPr lang="en-US" sz="1600" dirty="0"/>
        </a:p>
      </dgm:t>
    </dgm:pt>
    <dgm:pt modelId="{07685404-23C2-4CFD-8A50-D102B5E7AFF3}" type="parTrans" cxnId="{7D567079-D874-45A2-9F58-847AF80DAEB7}">
      <dgm:prSet/>
      <dgm:spPr/>
      <dgm:t>
        <a:bodyPr/>
        <a:lstStyle/>
        <a:p>
          <a:endParaRPr lang="en-US" sz="1600"/>
        </a:p>
      </dgm:t>
    </dgm:pt>
    <dgm:pt modelId="{AC671BC7-F54F-449E-AD72-E7AE29C33F67}" type="sibTrans" cxnId="{7D567079-D874-45A2-9F58-847AF80DAEB7}">
      <dgm:prSet/>
      <dgm:spPr/>
      <dgm:t>
        <a:bodyPr/>
        <a:lstStyle/>
        <a:p>
          <a:endParaRPr lang="en-US" sz="1600"/>
        </a:p>
      </dgm:t>
    </dgm:pt>
    <dgm:pt modelId="{BCCF95D8-290F-49CE-899A-26A364E4EACF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Alcohol overdose</a:t>
          </a:r>
          <a:endParaRPr lang="en-US" sz="1600" dirty="0"/>
        </a:p>
      </dgm:t>
    </dgm:pt>
    <dgm:pt modelId="{DD1E7E4A-4778-482F-B839-EC4CF99407FD}" type="parTrans" cxnId="{59D1B614-967E-4E23-8ABA-B9E07A82B116}">
      <dgm:prSet/>
      <dgm:spPr/>
      <dgm:t>
        <a:bodyPr/>
        <a:lstStyle/>
        <a:p>
          <a:endParaRPr lang="en-US"/>
        </a:p>
      </dgm:t>
    </dgm:pt>
    <dgm:pt modelId="{B9464605-DE84-4BC8-BD27-6F4BD3B0268C}" type="sibTrans" cxnId="{59D1B614-967E-4E23-8ABA-B9E07A82B116}">
      <dgm:prSet/>
      <dgm:spPr/>
      <dgm:t>
        <a:bodyPr/>
        <a:lstStyle/>
        <a:p>
          <a:endParaRPr lang="en-US"/>
        </a:p>
      </dgm:t>
    </dgm:pt>
    <dgm:pt modelId="{8462EA1D-D7DB-47F7-8ECE-1B7A02F57A01}" type="pres">
      <dgm:prSet presAssocID="{40B44E57-D9F0-4170-A42E-90C6AF4F7F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7484E-84D1-4D9D-8BB1-74A7713244F2}" type="pres">
      <dgm:prSet presAssocID="{92F34DF5-A3D5-429A-8845-3E1CB3E6BAB5}" presName="parentLin" presStyleCnt="0"/>
      <dgm:spPr/>
      <dgm:t>
        <a:bodyPr/>
        <a:lstStyle/>
        <a:p>
          <a:endParaRPr lang="en-US"/>
        </a:p>
      </dgm:t>
    </dgm:pt>
    <dgm:pt modelId="{7F0E1491-C9B7-4BA1-90DE-243DFD3ED68E}" type="pres">
      <dgm:prSet presAssocID="{92F34DF5-A3D5-429A-8845-3E1CB3E6BAB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52B287D-A5C8-469F-A4D5-E03C839FEA0A}" type="pres">
      <dgm:prSet presAssocID="{92F34DF5-A3D5-429A-8845-3E1CB3E6BA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58AC-CE2D-4DA2-BFC0-9A6BCFE53D5B}" type="pres">
      <dgm:prSet presAssocID="{92F34DF5-A3D5-429A-8845-3E1CB3E6BAB5}" presName="negativeSpace" presStyleCnt="0"/>
      <dgm:spPr/>
      <dgm:t>
        <a:bodyPr/>
        <a:lstStyle/>
        <a:p>
          <a:endParaRPr lang="en-US"/>
        </a:p>
      </dgm:t>
    </dgm:pt>
    <dgm:pt modelId="{786D5CCB-BB00-41BD-8B91-E12EF201DF5D}" type="pres">
      <dgm:prSet presAssocID="{92F34DF5-A3D5-429A-8845-3E1CB3E6BAB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612E-253F-468C-BAF3-81DB61275293}" type="pres">
      <dgm:prSet presAssocID="{E7F7915B-76A1-4C2E-AEDF-9E1C9ED4C3DC}" presName="spaceBetweenRectangles" presStyleCnt="0"/>
      <dgm:spPr/>
      <dgm:t>
        <a:bodyPr/>
        <a:lstStyle/>
        <a:p>
          <a:endParaRPr lang="en-US"/>
        </a:p>
      </dgm:t>
    </dgm:pt>
    <dgm:pt modelId="{F98A84F0-7BFF-4B23-B783-EB08BC16DCBE}" type="pres">
      <dgm:prSet presAssocID="{893F26CC-CD00-49FE-9622-8BDC90382308}" presName="parentLin" presStyleCnt="0"/>
      <dgm:spPr/>
      <dgm:t>
        <a:bodyPr/>
        <a:lstStyle/>
        <a:p>
          <a:endParaRPr lang="en-US"/>
        </a:p>
      </dgm:t>
    </dgm:pt>
    <dgm:pt modelId="{FE3C59D7-4815-4A90-A84B-07457672C4D6}" type="pres">
      <dgm:prSet presAssocID="{893F26CC-CD00-49FE-9622-8BDC903823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7E0380-2E9F-476A-82B4-933B1A9F8737}" type="pres">
      <dgm:prSet presAssocID="{893F26CC-CD00-49FE-9622-8BDC903823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A72C0-0010-43DA-B1D6-FE51A3037DAE}" type="pres">
      <dgm:prSet presAssocID="{893F26CC-CD00-49FE-9622-8BDC90382308}" presName="negativeSpace" presStyleCnt="0"/>
      <dgm:spPr/>
      <dgm:t>
        <a:bodyPr/>
        <a:lstStyle/>
        <a:p>
          <a:endParaRPr lang="en-US"/>
        </a:p>
      </dgm:t>
    </dgm:pt>
    <dgm:pt modelId="{4BB84C09-6C16-47FF-8201-F03A885D9D44}" type="pres">
      <dgm:prSet presAssocID="{893F26CC-CD00-49FE-9622-8BDC903823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0EE0-BF7B-4BF7-85CC-3F87569AA895}" type="pres">
      <dgm:prSet presAssocID="{6912B46A-5C5D-4556-812F-6A43AE97A502}" presName="spaceBetweenRectangles" presStyleCnt="0"/>
      <dgm:spPr/>
      <dgm:t>
        <a:bodyPr/>
        <a:lstStyle/>
        <a:p>
          <a:endParaRPr lang="en-US"/>
        </a:p>
      </dgm:t>
    </dgm:pt>
    <dgm:pt modelId="{77B8B906-69BD-44F9-ADFB-68C8CB7DAA03}" type="pres">
      <dgm:prSet presAssocID="{F7E5E83E-66EF-43A1-97EC-FF1D93CEF2D9}" presName="parentLin" presStyleCnt="0"/>
      <dgm:spPr/>
      <dgm:t>
        <a:bodyPr/>
        <a:lstStyle/>
        <a:p>
          <a:endParaRPr lang="en-US"/>
        </a:p>
      </dgm:t>
    </dgm:pt>
    <dgm:pt modelId="{4FE33B7A-E211-430B-8411-D531A5312AC8}" type="pres">
      <dgm:prSet presAssocID="{F7E5E83E-66EF-43A1-97EC-FF1D93CEF2D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345E891-0601-4172-94D9-9777E60FDCDB}" type="pres">
      <dgm:prSet presAssocID="{F7E5E83E-66EF-43A1-97EC-FF1D93CEF2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D8E2A-2A3E-4B72-ACFC-E762B0330742}" type="pres">
      <dgm:prSet presAssocID="{F7E5E83E-66EF-43A1-97EC-FF1D93CEF2D9}" presName="negativeSpace" presStyleCnt="0"/>
      <dgm:spPr/>
      <dgm:t>
        <a:bodyPr/>
        <a:lstStyle/>
        <a:p>
          <a:endParaRPr lang="en-US"/>
        </a:p>
      </dgm:t>
    </dgm:pt>
    <dgm:pt modelId="{CB97F14F-8CDA-495B-A0D7-5BAFDDD9017F}" type="pres">
      <dgm:prSet presAssocID="{F7E5E83E-66EF-43A1-97EC-FF1D93CEF2D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953F5-F1A7-431D-8D6E-378DF215FA8C}" type="pres">
      <dgm:prSet presAssocID="{AC671BC7-F54F-449E-AD72-E7AE29C33F67}" presName="spaceBetweenRectangles" presStyleCnt="0"/>
      <dgm:spPr/>
      <dgm:t>
        <a:bodyPr/>
        <a:lstStyle/>
        <a:p>
          <a:endParaRPr lang="en-US"/>
        </a:p>
      </dgm:t>
    </dgm:pt>
    <dgm:pt modelId="{73D21E34-8903-4416-A43F-5231A683639D}" type="pres">
      <dgm:prSet presAssocID="{BCCF95D8-290F-49CE-899A-26A364E4EACF}" presName="parentLin" presStyleCnt="0"/>
      <dgm:spPr/>
      <dgm:t>
        <a:bodyPr/>
        <a:lstStyle/>
        <a:p>
          <a:endParaRPr lang="en-US"/>
        </a:p>
      </dgm:t>
    </dgm:pt>
    <dgm:pt modelId="{C4A0E782-0BFB-4A39-8CEF-B5A791ED60E6}" type="pres">
      <dgm:prSet presAssocID="{BCCF95D8-290F-49CE-899A-26A364E4EAC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D4E18DB-9B2F-4056-80E4-59D0B7A8F504}" type="pres">
      <dgm:prSet presAssocID="{BCCF95D8-290F-49CE-899A-26A364E4EA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EDB56-8C20-4180-B42F-943760F23952}" type="pres">
      <dgm:prSet presAssocID="{BCCF95D8-290F-49CE-899A-26A364E4EACF}" presName="negativeSpace" presStyleCnt="0"/>
      <dgm:spPr/>
      <dgm:t>
        <a:bodyPr/>
        <a:lstStyle/>
        <a:p>
          <a:endParaRPr lang="en-US"/>
        </a:p>
      </dgm:t>
    </dgm:pt>
    <dgm:pt modelId="{B5CE7A8C-585E-4EA5-8B27-9CECD0CB8944}" type="pres">
      <dgm:prSet presAssocID="{BCCF95D8-290F-49CE-899A-26A364E4EAC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91169-AA78-4201-825D-646C56B3B870}" type="presOf" srcId="{BCCF95D8-290F-49CE-899A-26A364E4EACF}" destId="{5D4E18DB-9B2F-4056-80E4-59D0B7A8F504}" srcOrd="1" destOrd="0" presId="urn:microsoft.com/office/officeart/2005/8/layout/list1"/>
    <dgm:cxn modelId="{6CF8F6F4-A1EE-4791-A6C0-50F5B839D077}" type="presOf" srcId="{893F26CC-CD00-49FE-9622-8BDC90382308}" destId="{657E0380-2E9F-476A-82B4-933B1A9F8737}" srcOrd="1" destOrd="0" presId="urn:microsoft.com/office/officeart/2005/8/layout/list1"/>
    <dgm:cxn modelId="{BF8ED641-C1F7-4323-87B0-46CDBFEAFEF2}" type="presOf" srcId="{92F34DF5-A3D5-429A-8845-3E1CB3E6BAB5}" destId="{052B287D-A5C8-469F-A4D5-E03C839FEA0A}" srcOrd="1" destOrd="0" presId="urn:microsoft.com/office/officeart/2005/8/layout/list1"/>
    <dgm:cxn modelId="{7D567079-D874-45A2-9F58-847AF80DAEB7}" srcId="{40B44E57-D9F0-4170-A42E-90C6AF4F7F95}" destId="{F7E5E83E-66EF-43A1-97EC-FF1D93CEF2D9}" srcOrd="2" destOrd="0" parTransId="{07685404-23C2-4CFD-8A50-D102B5E7AFF3}" sibTransId="{AC671BC7-F54F-449E-AD72-E7AE29C33F67}"/>
    <dgm:cxn modelId="{2B27EF7B-C6B2-42A3-A7B7-44498B4F482C}" type="presOf" srcId="{40B44E57-D9F0-4170-A42E-90C6AF4F7F95}" destId="{8462EA1D-D7DB-47F7-8ECE-1B7A02F57A01}" srcOrd="0" destOrd="0" presId="urn:microsoft.com/office/officeart/2005/8/layout/list1"/>
    <dgm:cxn modelId="{C5C7DA25-835F-44F4-99FE-A361509D8D2D}" type="presOf" srcId="{BCCF95D8-290F-49CE-899A-26A364E4EACF}" destId="{C4A0E782-0BFB-4A39-8CEF-B5A791ED60E6}" srcOrd="0" destOrd="0" presId="urn:microsoft.com/office/officeart/2005/8/layout/list1"/>
    <dgm:cxn modelId="{A3BFA4A2-EBFC-4A4D-BE44-C95C41202E7F}" type="presOf" srcId="{92F34DF5-A3D5-429A-8845-3E1CB3E6BAB5}" destId="{7F0E1491-C9B7-4BA1-90DE-243DFD3ED68E}" srcOrd="0" destOrd="0" presId="urn:microsoft.com/office/officeart/2005/8/layout/list1"/>
    <dgm:cxn modelId="{AE2DEFFF-33A6-4858-A579-D93D07C8A44A}" type="presOf" srcId="{F7E5E83E-66EF-43A1-97EC-FF1D93CEF2D9}" destId="{A345E891-0601-4172-94D9-9777E60FDCDB}" srcOrd="1" destOrd="0" presId="urn:microsoft.com/office/officeart/2005/8/layout/list1"/>
    <dgm:cxn modelId="{02D95E5E-9CF3-4185-A9BF-177ABB9AF015}" srcId="{40B44E57-D9F0-4170-A42E-90C6AF4F7F95}" destId="{893F26CC-CD00-49FE-9622-8BDC90382308}" srcOrd="1" destOrd="0" parTransId="{800496B0-0044-4ED8-A4AB-78A6B5ACB7BE}" sibTransId="{6912B46A-5C5D-4556-812F-6A43AE97A502}"/>
    <dgm:cxn modelId="{77BA07A8-393E-4647-9794-D5AAB04860FF}" srcId="{40B44E57-D9F0-4170-A42E-90C6AF4F7F95}" destId="{92F34DF5-A3D5-429A-8845-3E1CB3E6BAB5}" srcOrd="0" destOrd="0" parTransId="{9B997C14-0053-4AB8-A17B-080C4EF8C627}" sibTransId="{E7F7915B-76A1-4C2E-AEDF-9E1C9ED4C3DC}"/>
    <dgm:cxn modelId="{91F6AE84-B3EE-4C6A-9D92-5F0BD6E8801D}" type="presOf" srcId="{893F26CC-CD00-49FE-9622-8BDC90382308}" destId="{FE3C59D7-4815-4A90-A84B-07457672C4D6}" srcOrd="0" destOrd="0" presId="urn:microsoft.com/office/officeart/2005/8/layout/list1"/>
    <dgm:cxn modelId="{59D1B614-967E-4E23-8ABA-B9E07A82B116}" srcId="{40B44E57-D9F0-4170-A42E-90C6AF4F7F95}" destId="{BCCF95D8-290F-49CE-899A-26A364E4EACF}" srcOrd="3" destOrd="0" parTransId="{DD1E7E4A-4778-482F-B839-EC4CF99407FD}" sibTransId="{B9464605-DE84-4BC8-BD27-6F4BD3B0268C}"/>
    <dgm:cxn modelId="{0B5320A1-B674-41B7-8F2C-91EC0DF62001}" type="presOf" srcId="{F7E5E83E-66EF-43A1-97EC-FF1D93CEF2D9}" destId="{4FE33B7A-E211-430B-8411-D531A5312AC8}" srcOrd="0" destOrd="0" presId="urn:microsoft.com/office/officeart/2005/8/layout/list1"/>
    <dgm:cxn modelId="{45C58BD5-10F3-41CA-A301-4F858DEA6520}" type="presParOf" srcId="{8462EA1D-D7DB-47F7-8ECE-1B7A02F57A01}" destId="{4E47484E-84D1-4D9D-8BB1-74A7713244F2}" srcOrd="0" destOrd="0" presId="urn:microsoft.com/office/officeart/2005/8/layout/list1"/>
    <dgm:cxn modelId="{6071DE14-F2B6-4F35-84D8-BA2F6F4B1331}" type="presParOf" srcId="{4E47484E-84D1-4D9D-8BB1-74A7713244F2}" destId="{7F0E1491-C9B7-4BA1-90DE-243DFD3ED68E}" srcOrd="0" destOrd="0" presId="urn:microsoft.com/office/officeart/2005/8/layout/list1"/>
    <dgm:cxn modelId="{3458036F-6EB4-4E76-BC1A-5CBE7D8E85B1}" type="presParOf" srcId="{4E47484E-84D1-4D9D-8BB1-74A7713244F2}" destId="{052B287D-A5C8-469F-A4D5-E03C839FEA0A}" srcOrd="1" destOrd="0" presId="urn:microsoft.com/office/officeart/2005/8/layout/list1"/>
    <dgm:cxn modelId="{F7F01D40-2163-4651-A66D-DFDA3A1F3CF7}" type="presParOf" srcId="{8462EA1D-D7DB-47F7-8ECE-1B7A02F57A01}" destId="{E59958AC-CE2D-4DA2-BFC0-9A6BCFE53D5B}" srcOrd="1" destOrd="0" presId="urn:microsoft.com/office/officeart/2005/8/layout/list1"/>
    <dgm:cxn modelId="{2CEDE7CA-4F86-47E8-BAF9-BD8CDD32FB02}" type="presParOf" srcId="{8462EA1D-D7DB-47F7-8ECE-1B7A02F57A01}" destId="{786D5CCB-BB00-41BD-8B91-E12EF201DF5D}" srcOrd="2" destOrd="0" presId="urn:microsoft.com/office/officeart/2005/8/layout/list1"/>
    <dgm:cxn modelId="{E8738ECD-7013-4F1A-80CB-156AF0520F5F}" type="presParOf" srcId="{8462EA1D-D7DB-47F7-8ECE-1B7A02F57A01}" destId="{A19E612E-253F-468C-BAF3-81DB61275293}" srcOrd="3" destOrd="0" presId="urn:microsoft.com/office/officeart/2005/8/layout/list1"/>
    <dgm:cxn modelId="{180F238C-EF07-4910-BAAC-2DF002205BCD}" type="presParOf" srcId="{8462EA1D-D7DB-47F7-8ECE-1B7A02F57A01}" destId="{F98A84F0-7BFF-4B23-B783-EB08BC16DCBE}" srcOrd="4" destOrd="0" presId="urn:microsoft.com/office/officeart/2005/8/layout/list1"/>
    <dgm:cxn modelId="{63EE8608-E8B1-4F45-AD69-D376EA813BF4}" type="presParOf" srcId="{F98A84F0-7BFF-4B23-B783-EB08BC16DCBE}" destId="{FE3C59D7-4815-4A90-A84B-07457672C4D6}" srcOrd="0" destOrd="0" presId="urn:microsoft.com/office/officeart/2005/8/layout/list1"/>
    <dgm:cxn modelId="{664D533E-EDF6-4E9C-9010-3ACB4B69392F}" type="presParOf" srcId="{F98A84F0-7BFF-4B23-B783-EB08BC16DCBE}" destId="{657E0380-2E9F-476A-82B4-933B1A9F8737}" srcOrd="1" destOrd="0" presId="urn:microsoft.com/office/officeart/2005/8/layout/list1"/>
    <dgm:cxn modelId="{10CF1ABB-05AC-40BB-9F25-0EA425D4EA7E}" type="presParOf" srcId="{8462EA1D-D7DB-47F7-8ECE-1B7A02F57A01}" destId="{B7CA72C0-0010-43DA-B1D6-FE51A3037DAE}" srcOrd="5" destOrd="0" presId="urn:microsoft.com/office/officeart/2005/8/layout/list1"/>
    <dgm:cxn modelId="{526BD4CD-3FF2-436C-AE13-E8E08D17DF57}" type="presParOf" srcId="{8462EA1D-D7DB-47F7-8ECE-1B7A02F57A01}" destId="{4BB84C09-6C16-47FF-8201-F03A885D9D44}" srcOrd="6" destOrd="0" presId="urn:microsoft.com/office/officeart/2005/8/layout/list1"/>
    <dgm:cxn modelId="{16DF5B23-5CCE-421C-B7C2-9D22CB3F649A}" type="presParOf" srcId="{8462EA1D-D7DB-47F7-8ECE-1B7A02F57A01}" destId="{51990EE0-BF7B-4BF7-85CC-3F87569AA895}" srcOrd="7" destOrd="0" presId="urn:microsoft.com/office/officeart/2005/8/layout/list1"/>
    <dgm:cxn modelId="{5313563C-924B-4332-A0FA-761FA57BB563}" type="presParOf" srcId="{8462EA1D-D7DB-47F7-8ECE-1B7A02F57A01}" destId="{77B8B906-69BD-44F9-ADFB-68C8CB7DAA03}" srcOrd="8" destOrd="0" presId="urn:microsoft.com/office/officeart/2005/8/layout/list1"/>
    <dgm:cxn modelId="{593E2E5C-AC75-4E7C-88BA-5CDD0A3A9704}" type="presParOf" srcId="{77B8B906-69BD-44F9-ADFB-68C8CB7DAA03}" destId="{4FE33B7A-E211-430B-8411-D531A5312AC8}" srcOrd="0" destOrd="0" presId="urn:microsoft.com/office/officeart/2005/8/layout/list1"/>
    <dgm:cxn modelId="{274E997F-98DD-4D01-9449-9B70C88D2B89}" type="presParOf" srcId="{77B8B906-69BD-44F9-ADFB-68C8CB7DAA03}" destId="{A345E891-0601-4172-94D9-9777E60FDCDB}" srcOrd="1" destOrd="0" presId="urn:microsoft.com/office/officeart/2005/8/layout/list1"/>
    <dgm:cxn modelId="{C287FA1A-4EBA-454A-80D1-042E4AFD7EFE}" type="presParOf" srcId="{8462EA1D-D7DB-47F7-8ECE-1B7A02F57A01}" destId="{1E2D8E2A-2A3E-4B72-ACFC-E762B0330742}" srcOrd="9" destOrd="0" presId="urn:microsoft.com/office/officeart/2005/8/layout/list1"/>
    <dgm:cxn modelId="{DEC04EAC-CEEC-4E11-A4CD-CA153E71C3E6}" type="presParOf" srcId="{8462EA1D-D7DB-47F7-8ECE-1B7A02F57A01}" destId="{CB97F14F-8CDA-495B-A0D7-5BAFDDD9017F}" srcOrd="10" destOrd="0" presId="urn:microsoft.com/office/officeart/2005/8/layout/list1"/>
    <dgm:cxn modelId="{2E9ABCD6-E13C-4D3A-A10E-64C724DDA2C7}" type="presParOf" srcId="{8462EA1D-D7DB-47F7-8ECE-1B7A02F57A01}" destId="{08D953F5-F1A7-431D-8D6E-378DF215FA8C}" srcOrd="11" destOrd="0" presId="urn:microsoft.com/office/officeart/2005/8/layout/list1"/>
    <dgm:cxn modelId="{D4988B8E-FFD6-4CE5-815D-7F4E96B3AA7D}" type="presParOf" srcId="{8462EA1D-D7DB-47F7-8ECE-1B7A02F57A01}" destId="{73D21E34-8903-4416-A43F-5231A683639D}" srcOrd="12" destOrd="0" presId="urn:microsoft.com/office/officeart/2005/8/layout/list1"/>
    <dgm:cxn modelId="{08E8B7EE-09F9-4848-B282-9F26E2708ABE}" type="presParOf" srcId="{73D21E34-8903-4416-A43F-5231A683639D}" destId="{C4A0E782-0BFB-4A39-8CEF-B5A791ED60E6}" srcOrd="0" destOrd="0" presId="urn:microsoft.com/office/officeart/2005/8/layout/list1"/>
    <dgm:cxn modelId="{B7703841-349C-4E7A-85BE-0EBC3FBCAF67}" type="presParOf" srcId="{73D21E34-8903-4416-A43F-5231A683639D}" destId="{5D4E18DB-9B2F-4056-80E4-59D0B7A8F504}" srcOrd="1" destOrd="0" presId="urn:microsoft.com/office/officeart/2005/8/layout/list1"/>
    <dgm:cxn modelId="{105ABEA9-9A05-49CF-96A9-B46FFAEBC419}" type="presParOf" srcId="{8462EA1D-D7DB-47F7-8ECE-1B7A02F57A01}" destId="{C03EDB56-8C20-4180-B42F-943760F23952}" srcOrd="13" destOrd="0" presId="urn:microsoft.com/office/officeart/2005/8/layout/list1"/>
    <dgm:cxn modelId="{F4E97770-B60C-4B64-BBF5-18FCD06E588F}" type="presParOf" srcId="{8462EA1D-D7DB-47F7-8ECE-1B7A02F57A01}" destId="{B5CE7A8C-585E-4EA5-8B27-9CECD0CB89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44E57-D9F0-4170-A42E-90C6AF4F7F9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F34DF5-A3D5-429A-8845-3E1CB3E6BAB5}">
      <dgm:prSet phldrT="[Text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where there is no intent to self-harm</a:t>
          </a:r>
          <a:endParaRPr lang="en-US" sz="1600" dirty="0"/>
        </a:p>
      </dgm:t>
    </dgm:pt>
    <dgm:pt modelId="{9B997C14-0053-4AB8-A17B-080C4EF8C627}" type="parTrans" cxnId="{77BA07A8-393E-4647-9794-D5AAB04860FF}">
      <dgm:prSet/>
      <dgm:spPr/>
      <dgm:t>
        <a:bodyPr/>
        <a:lstStyle/>
        <a:p>
          <a:endParaRPr lang="en-US" sz="1600"/>
        </a:p>
      </dgm:t>
    </dgm:pt>
    <dgm:pt modelId="{E7F7915B-76A1-4C2E-AEDF-9E1C9ED4C3DC}" type="sibTrans" cxnId="{77BA07A8-393E-4647-9794-D5AAB04860FF}">
      <dgm:prSet/>
      <dgm:spPr/>
      <dgm:t>
        <a:bodyPr/>
        <a:lstStyle/>
        <a:p>
          <a:endParaRPr lang="en-US" sz="1600"/>
        </a:p>
      </dgm:t>
    </dgm:pt>
    <dgm:pt modelId="{893F26CC-CD00-49FE-9622-8BDC90382308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Accidental overdoses without any intention to self-harm</a:t>
          </a:r>
          <a:endParaRPr lang="en-US" sz="1600" dirty="0"/>
        </a:p>
      </dgm:t>
    </dgm:pt>
    <dgm:pt modelId="{800496B0-0044-4ED8-A4AB-78A6B5ACB7BE}" type="parTrans" cxnId="{02D95E5E-9CF3-4185-A9BF-177ABB9AF015}">
      <dgm:prSet/>
      <dgm:spPr/>
      <dgm:t>
        <a:bodyPr/>
        <a:lstStyle/>
        <a:p>
          <a:endParaRPr lang="en-US" sz="1600"/>
        </a:p>
      </dgm:t>
    </dgm:pt>
    <dgm:pt modelId="{6912B46A-5C5D-4556-812F-6A43AE97A502}" type="sibTrans" cxnId="{02D95E5E-9CF3-4185-A9BF-177ABB9AF015}">
      <dgm:prSet/>
      <dgm:spPr/>
      <dgm:t>
        <a:bodyPr/>
        <a:lstStyle/>
        <a:p>
          <a:endParaRPr lang="en-US" sz="1600"/>
        </a:p>
      </dgm:t>
    </dgm:pt>
    <dgm:pt modelId="{F7E5E83E-66EF-43A1-97EC-FF1D93CEF2D9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Recreational drug use</a:t>
          </a:r>
          <a:endParaRPr lang="en-US" sz="1600" dirty="0"/>
        </a:p>
      </dgm:t>
    </dgm:pt>
    <dgm:pt modelId="{07685404-23C2-4CFD-8A50-D102B5E7AFF3}" type="parTrans" cxnId="{7D567079-D874-45A2-9F58-847AF80DAEB7}">
      <dgm:prSet/>
      <dgm:spPr/>
      <dgm:t>
        <a:bodyPr/>
        <a:lstStyle/>
        <a:p>
          <a:endParaRPr lang="en-US" sz="1600"/>
        </a:p>
      </dgm:t>
    </dgm:pt>
    <dgm:pt modelId="{AC671BC7-F54F-449E-AD72-E7AE29C33F67}" type="sibTrans" cxnId="{7D567079-D874-45A2-9F58-847AF80DAEB7}">
      <dgm:prSet/>
      <dgm:spPr/>
      <dgm:t>
        <a:bodyPr/>
        <a:lstStyle/>
        <a:p>
          <a:endParaRPr lang="en-US" sz="1600"/>
        </a:p>
      </dgm:t>
    </dgm:pt>
    <dgm:pt modelId="{BCCF95D8-290F-49CE-899A-26A364E4EACF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Alcohol overdose without intent  </a:t>
          </a:r>
          <a:endParaRPr lang="en-US" sz="1600" dirty="0"/>
        </a:p>
      </dgm:t>
    </dgm:pt>
    <dgm:pt modelId="{DD1E7E4A-4778-482F-B839-EC4CF99407FD}" type="parTrans" cxnId="{59D1B614-967E-4E23-8ABA-B9E07A82B116}">
      <dgm:prSet/>
      <dgm:spPr/>
      <dgm:t>
        <a:bodyPr/>
        <a:lstStyle/>
        <a:p>
          <a:endParaRPr lang="en-US"/>
        </a:p>
      </dgm:t>
    </dgm:pt>
    <dgm:pt modelId="{B9464605-DE84-4BC8-BD27-6F4BD3B0268C}" type="sibTrans" cxnId="{59D1B614-967E-4E23-8ABA-B9E07A82B116}">
      <dgm:prSet/>
      <dgm:spPr/>
      <dgm:t>
        <a:bodyPr/>
        <a:lstStyle/>
        <a:p>
          <a:endParaRPr lang="en-US"/>
        </a:p>
      </dgm:t>
    </dgm:pt>
    <dgm:pt modelId="{8462EA1D-D7DB-47F7-8ECE-1B7A02F57A01}" type="pres">
      <dgm:prSet presAssocID="{40B44E57-D9F0-4170-A42E-90C6AF4F7F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7484E-84D1-4D9D-8BB1-74A7713244F2}" type="pres">
      <dgm:prSet presAssocID="{92F34DF5-A3D5-429A-8845-3E1CB3E6BAB5}" presName="parentLin" presStyleCnt="0"/>
      <dgm:spPr/>
      <dgm:t>
        <a:bodyPr/>
        <a:lstStyle/>
        <a:p>
          <a:endParaRPr lang="en-US"/>
        </a:p>
      </dgm:t>
    </dgm:pt>
    <dgm:pt modelId="{7F0E1491-C9B7-4BA1-90DE-243DFD3ED68E}" type="pres">
      <dgm:prSet presAssocID="{92F34DF5-A3D5-429A-8845-3E1CB3E6BAB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52B287D-A5C8-469F-A4D5-E03C839FEA0A}" type="pres">
      <dgm:prSet presAssocID="{92F34DF5-A3D5-429A-8845-3E1CB3E6BA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58AC-CE2D-4DA2-BFC0-9A6BCFE53D5B}" type="pres">
      <dgm:prSet presAssocID="{92F34DF5-A3D5-429A-8845-3E1CB3E6BAB5}" presName="negativeSpace" presStyleCnt="0"/>
      <dgm:spPr/>
      <dgm:t>
        <a:bodyPr/>
        <a:lstStyle/>
        <a:p>
          <a:endParaRPr lang="en-US"/>
        </a:p>
      </dgm:t>
    </dgm:pt>
    <dgm:pt modelId="{786D5CCB-BB00-41BD-8B91-E12EF201DF5D}" type="pres">
      <dgm:prSet presAssocID="{92F34DF5-A3D5-429A-8845-3E1CB3E6BAB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612E-253F-468C-BAF3-81DB61275293}" type="pres">
      <dgm:prSet presAssocID="{E7F7915B-76A1-4C2E-AEDF-9E1C9ED4C3DC}" presName="spaceBetweenRectangles" presStyleCnt="0"/>
      <dgm:spPr/>
      <dgm:t>
        <a:bodyPr/>
        <a:lstStyle/>
        <a:p>
          <a:endParaRPr lang="en-US"/>
        </a:p>
      </dgm:t>
    </dgm:pt>
    <dgm:pt modelId="{F98A84F0-7BFF-4B23-B783-EB08BC16DCBE}" type="pres">
      <dgm:prSet presAssocID="{893F26CC-CD00-49FE-9622-8BDC90382308}" presName="parentLin" presStyleCnt="0"/>
      <dgm:spPr/>
      <dgm:t>
        <a:bodyPr/>
        <a:lstStyle/>
        <a:p>
          <a:endParaRPr lang="en-US"/>
        </a:p>
      </dgm:t>
    </dgm:pt>
    <dgm:pt modelId="{FE3C59D7-4815-4A90-A84B-07457672C4D6}" type="pres">
      <dgm:prSet presAssocID="{893F26CC-CD00-49FE-9622-8BDC903823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7E0380-2E9F-476A-82B4-933B1A9F8737}" type="pres">
      <dgm:prSet presAssocID="{893F26CC-CD00-49FE-9622-8BDC903823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A72C0-0010-43DA-B1D6-FE51A3037DAE}" type="pres">
      <dgm:prSet presAssocID="{893F26CC-CD00-49FE-9622-8BDC90382308}" presName="negativeSpace" presStyleCnt="0"/>
      <dgm:spPr/>
      <dgm:t>
        <a:bodyPr/>
        <a:lstStyle/>
        <a:p>
          <a:endParaRPr lang="en-US"/>
        </a:p>
      </dgm:t>
    </dgm:pt>
    <dgm:pt modelId="{4BB84C09-6C16-47FF-8201-F03A885D9D44}" type="pres">
      <dgm:prSet presAssocID="{893F26CC-CD00-49FE-9622-8BDC903823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0EE0-BF7B-4BF7-85CC-3F87569AA895}" type="pres">
      <dgm:prSet presAssocID="{6912B46A-5C5D-4556-812F-6A43AE97A502}" presName="spaceBetweenRectangles" presStyleCnt="0"/>
      <dgm:spPr/>
      <dgm:t>
        <a:bodyPr/>
        <a:lstStyle/>
        <a:p>
          <a:endParaRPr lang="en-US"/>
        </a:p>
      </dgm:t>
    </dgm:pt>
    <dgm:pt modelId="{77B8B906-69BD-44F9-ADFB-68C8CB7DAA03}" type="pres">
      <dgm:prSet presAssocID="{F7E5E83E-66EF-43A1-97EC-FF1D93CEF2D9}" presName="parentLin" presStyleCnt="0"/>
      <dgm:spPr/>
      <dgm:t>
        <a:bodyPr/>
        <a:lstStyle/>
        <a:p>
          <a:endParaRPr lang="en-US"/>
        </a:p>
      </dgm:t>
    </dgm:pt>
    <dgm:pt modelId="{4FE33B7A-E211-430B-8411-D531A5312AC8}" type="pres">
      <dgm:prSet presAssocID="{F7E5E83E-66EF-43A1-97EC-FF1D93CEF2D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345E891-0601-4172-94D9-9777E60FDCDB}" type="pres">
      <dgm:prSet presAssocID="{F7E5E83E-66EF-43A1-97EC-FF1D93CEF2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D8E2A-2A3E-4B72-ACFC-E762B0330742}" type="pres">
      <dgm:prSet presAssocID="{F7E5E83E-66EF-43A1-97EC-FF1D93CEF2D9}" presName="negativeSpace" presStyleCnt="0"/>
      <dgm:spPr/>
      <dgm:t>
        <a:bodyPr/>
        <a:lstStyle/>
        <a:p>
          <a:endParaRPr lang="en-US"/>
        </a:p>
      </dgm:t>
    </dgm:pt>
    <dgm:pt modelId="{CB97F14F-8CDA-495B-A0D7-5BAFDDD9017F}" type="pres">
      <dgm:prSet presAssocID="{F7E5E83E-66EF-43A1-97EC-FF1D93CEF2D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953F5-F1A7-431D-8D6E-378DF215FA8C}" type="pres">
      <dgm:prSet presAssocID="{AC671BC7-F54F-449E-AD72-E7AE29C33F67}" presName="spaceBetweenRectangles" presStyleCnt="0"/>
      <dgm:spPr/>
      <dgm:t>
        <a:bodyPr/>
        <a:lstStyle/>
        <a:p>
          <a:endParaRPr lang="en-US"/>
        </a:p>
      </dgm:t>
    </dgm:pt>
    <dgm:pt modelId="{73D21E34-8903-4416-A43F-5231A683639D}" type="pres">
      <dgm:prSet presAssocID="{BCCF95D8-290F-49CE-899A-26A364E4EACF}" presName="parentLin" presStyleCnt="0"/>
      <dgm:spPr/>
      <dgm:t>
        <a:bodyPr/>
        <a:lstStyle/>
        <a:p>
          <a:endParaRPr lang="en-US"/>
        </a:p>
      </dgm:t>
    </dgm:pt>
    <dgm:pt modelId="{C4A0E782-0BFB-4A39-8CEF-B5A791ED60E6}" type="pres">
      <dgm:prSet presAssocID="{BCCF95D8-290F-49CE-899A-26A364E4EAC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D4E18DB-9B2F-4056-80E4-59D0B7A8F504}" type="pres">
      <dgm:prSet presAssocID="{BCCF95D8-290F-49CE-899A-26A364E4EA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EDB56-8C20-4180-B42F-943760F23952}" type="pres">
      <dgm:prSet presAssocID="{BCCF95D8-290F-49CE-899A-26A364E4EACF}" presName="negativeSpace" presStyleCnt="0"/>
      <dgm:spPr/>
      <dgm:t>
        <a:bodyPr/>
        <a:lstStyle/>
        <a:p>
          <a:endParaRPr lang="en-US"/>
        </a:p>
      </dgm:t>
    </dgm:pt>
    <dgm:pt modelId="{B5CE7A8C-585E-4EA5-8B27-9CECD0CB8944}" type="pres">
      <dgm:prSet presAssocID="{BCCF95D8-290F-49CE-899A-26A364E4EAC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91169-AA78-4201-825D-646C56B3B870}" type="presOf" srcId="{BCCF95D8-290F-49CE-899A-26A364E4EACF}" destId="{5D4E18DB-9B2F-4056-80E4-59D0B7A8F504}" srcOrd="1" destOrd="0" presId="urn:microsoft.com/office/officeart/2005/8/layout/list1"/>
    <dgm:cxn modelId="{6CF8F6F4-A1EE-4791-A6C0-50F5B839D077}" type="presOf" srcId="{893F26CC-CD00-49FE-9622-8BDC90382308}" destId="{657E0380-2E9F-476A-82B4-933B1A9F8737}" srcOrd="1" destOrd="0" presId="urn:microsoft.com/office/officeart/2005/8/layout/list1"/>
    <dgm:cxn modelId="{BF8ED641-C1F7-4323-87B0-46CDBFEAFEF2}" type="presOf" srcId="{92F34DF5-A3D5-429A-8845-3E1CB3E6BAB5}" destId="{052B287D-A5C8-469F-A4D5-E03C839FEA0A}" srcOrd="1" destOrd="0" presId="urn:microsoft.com/office/officeart/2005/8/layout/list1"/>
    <dgm:cxn modelId="{7D567079-D874-45A2-9F58-847AF80DAEB7}" srcId="{40B44E57-D9F0-4170-A42E-90C6AF4F7F95}" destId="{F7E5E83E-66EF-43A1-97EC-FF1D93CEF2D9}" srcOrd="2" destOrd="0" parTransId="{07685404-23C2-4CFD-8A50-D102B5E7AFF3}" sibTransId="{AC671BC7-F54F-449E-AD72-E7AE29C33F67}"/>
    <dgm:cxn modelId="{2B27EF7B-C6B2-42A3-A7B7-44498B4F482C}" type="presOf" srcId="{40B44E57-D9F0-4170-A42E-90C6AF4F7F95}" destId="{8462EA1D-D7DB-47F7-8ECE-1B7A02F57A01}" srcOrd="0" destOrd="0" presId="urn:microsoft.com/office/officeart/2005/8/layout/list1"/>
    <dgm:cxn modelId="{C5C7DA25-835F-44F4-99FE-A361509D8D2D}" type="presOf" srcId="{BCCF95D8-290F-49CE-899A-26A364E4EACF}" destId="{C4A0E782-0BFB-4A39-8CEF-B5A791ED60E6}" srcOrd="0" destOrd="0" presId="urn:microsoft.com/office/officeart/2005/8/layout/list1"/>
    <dgm:cxn modelId="{A3BFA4A2-EBFC-4A4D-BE44-C95C41202E7F}" type="presOf" srcId="{92F34DF5-A3D5-429A-8845-3E1CB3E6BAB5}" destId="{7F0E1491-C9B7-4BA1-90DE-243DFD3ED68E}" srcOrd="0" destOrd="0" presId="urn:microsoft.com/office/officeart/2005/8/layout/list1"/>
    <dgm:cxn modelId="{AE2DEFFF-33A6-4858-A579-D93D07C8A44A}" type="presOf" srcId="{F7E5E83E-66EF-43A1-97EC-FF1D93CEF2D9}" destId="{A345E891-0601-4172-94D9-9777E60FDCDB}" srcOrd="1" destOrd="0" presId="urn:microsoft.com/office/officeart/2005/8/layout/list1"/>
    <dgm:cxn modelId="{02D95E5E-9CF3-4185-A9BF-177ABB9AF015}" srcId="{40B44E57-D9F0-4170-A42E-90C6AF4F7F95}" destId="{893F26CC-CD00-49FE-9622-8BDC90382308}" srcOrd="1" destOrd="0" parTransId="{800496B0-0044-4ED8-A4AB-78A6B5ACB7BE}" sibTransId="{6912B46A-5C5D-4556-812F-6A43AE97A502}"/>
    <dgm:cxn modelId="{77BA07A8-393E-4647-9794-D5AAB04860FF}" srcId="{40B44E57-D9F0-4170-A42E-90C6AF4F7F95}" destId="{92F34DF5-A3D5-429A-8845-3E1CB3E6BAB5}" srcOrd="0" destOrd="0" parTransId="{9B997C14-0053-4AB8-A17B-080C4EF8C627}" sibTransId="{E7F7915B-76A1-4C2E-AEDF-9E1C9ED4C3DC}"/>
    <dgm:cxn modelId="{91F6AE84-B3EE-4C6A-9D92-5F0BD6E8801D}" type="presOf" srcId="{893F26CC-CD00-49FE-9622-8BDC90382308}" destId="{FE3C59D7-4815-4A90-A84B-07457672C4D6}" srcOrd="0" destOrd="0" presId="urn:microsoft.com/office/officeart/2005/8/layout/list1"/>
    <dgm:cxn modelId="{59D1B614-967E-4E23-8ABA-B9E07A82B116}" srcId="{40B44E57-D9F0-4170-A42E-90C6AF4F7F95}" destId="{BCCF95D8-290F-49CE-899A-26A364E4EACF}" srcOrd="3" destOrd="0" parTransId="{DD1E7E4A-4778-482F-B839-EC4CF99407FD}" sibTransId="{B9464605-DE84-4BC8-BD27-6F4BD3B0268C}"/>
    <dgm:cxn modelId="{0B5320A1-B674-41B7-8F2C-91EC0DF62001}" type="presOf" srcId="{F7E5E83E-66EF-43A1-97EC-FF1D93CEF2D9}" destId="{4FE33B7A-E211-430B-8411-D531A5312AC8}" srcOrd="0" destOrd="0" presId="urn:microsoft.com/office/officeart/2005/8/layout/list1"/>
    <dgm:cxn modelId="{45C58BD5-10F3-41CA-A301-4F858DEA6520}" type="presParOf" srcId="{8462EA1D-D7DB-47F7-8ECE-1B7A02F57A01}" destId="{4E47484E-84D1-4D9D-8BB1-74A7713244F2}" srcOrd="0" destOrd="0" presId="urn:microsoft.com/office/officeart/2005/8/layout/list1"/>
    <dgm:cxn modelId="{6071DE14-F2B6-4F35-84D8-BA2F6F4B1331}" type="presParOf" srcId="{4E47484E-84D1-4D9D-8BB1-74A7713244F2}" destId="{7F0E1491-C9B7-4BA1-90DE-243DFD3ED68E}" srcOrd="0" destOrd="0" presId="urn:microsoft.com/office/officeart/2005/8/layout/list1"/>
    <dgm:cxn modelId="{3458036F-6EB4-4E76-BC1A-5CBE7D8E85B1}" type="presParOf" srcId="{4E47484E-84D1-4D9D-8BB1-74A7713244F2}" destId="{052B287D-A5C8-469F-A4D5-E03C839FEA0A}" srcOrd="1" destOrd="0" presId="urn:microsoft.com/office/officeart/2005/8/layout/list1"/>
    <dgm:cxn modelId="{F7F01D40-2163-4651-A66D-DFDA3A1F3CF7}" type="presParOf" srcId="{8462EA1D-D7DB-47F7-8ECE-1B7A02F57A01}" destId="{E59958AC-CE2D-4DA2-BFC0-9A6BCFE53D5B}" srcOrd="1" destOrd="0" presId="urn:microsoft.com/office/officeart/2005/8/layout/list1"/>
    <dgm:cxn modelId="{2CEDE7CA-4F86-47E8-BAF9-BD8CDD32FB02}" type="presParOf" srcId="{8462EA1D-D7DB-47F7-8ECE-1B7A02F57A01}" destId="{786D5CCB-BB00-41BD-8B91-E12EF201DF5D}" srcOrd="2" destOrd="0" presId="urn:microsoft.com/office/officeart/2005/8/layout/list1"/>
    <dgm:cxn modelId="{E8738ECD-7013-4F1A-80CB-156AF0520F5F}" type="presParOf" srcId="{8462EA1D-D7DB-47F7-8ECE-1B7A02F57A01}" destId="{A19E612E-253F-468C-BAF3-81DB61275293}" srcOrd="3" destOrd="0" presId="urn:microsoft.com/office/officeart/2005/8/layout/list1"/>
    <dgm:cxn modelId="{180F238C-EF07-4910-BAAC-2DF002205BCD}" type="presParOf" srcId="{8462EA1D-D7DB-47F7-8ECE-1B7A02F57A01}" destId="{F98A84F0-7BFF-4B23-B783-EB08BC16DCBE}" srcOrd="4" destOrd="0" presId="urn:microsoft.com/office/officeart/2005/8/layout/list1"/>
    <dgm:cxn modelId="{63EE8608-E8B1-4F45-AD69-D376EA813BF4}" type="presParOf" srcId="{F98A84F0-7BFF-4B23-B783-EB08BC16DCBE}" destId="{FE3C59D7-4815-4A90-A84B-07457672C4D6}" srcOrd="0" destOrd="0" presId="urn:microsoft.com/office/officeart/2005/8/layout/list1"/>
    <dgm:cxn modelId="{664D533E-EDF6-4E9C-9010-3ACB4B69392F}" type="presParOf" srcId="{F98A84F0-7BFF-4B23-B783-EB08BC16DCBE}" destId="{657E0380-2E9F-476A-82B4-933B1A9F8737}" srcOrd="1" destOrd="0" presId="urn:microsoft.com/office/officeart/2005/8/layout/list1"/>
    <dgm:cxn modelId="{10CF1ABB-05AC-40BB-9F25-0EA425D4EA7E}" type="presParOf" srcId="{8462EA1D-D7DB-47F7-8ECE-1B7A02F57A01}" destId="{B7CA72C0-0010-43DA-B1D6-FE51A3037DAE}" srcOrd="5" destOrd="0" presId="urn:microsoft.com/office/officeart/2005/8/layout/list1"/>
    <dgm:cxn modelId="{526BD4CD-3FF2-436C-AE13-E8E08D17DF57}" type="presParOf" srcId="{8462EA1D-D7DB-47F7-8ECE-1B7A02F57A01}" destId="{4BB84C09-6C16-47FF-8201-F03A885D9D44}" srcOrd="6" destOrd="0" presId="urn:microsoft.com/office/officeart/2005/8/layout/list1"/>
    <dgm:cxn modelId="{16DF5B23-5CCE-421C-B7C2-9D22CB3F649A}" type="presParOf" srcId="{8462EA1D-D7DB-47F7-8ECE-1B7A02F57A01}" destId="{51990EE0-BF7B-4BF7-85CC-3F87569AA895}" srcOrd="7" destOrd="0" presId="urn:microsoft.com/office/officeart/2005/8/layout/list1"/>
    <dgm:cxn modelId="{5313563C-924B-4332-A0FA-761FA57BB563}" type="presParOf" srcId="{8462EA1D-D7DB-47F7-8ECE-1B7A02F57A01}" destId="{77B8B906-69BD-44F9-ADFB-68C8CB7DAA03}" srcOrd="8" destOrd="0" presId="urn:microsoft.com/office/officeart/2005/8/layout/list1"/>
    <dgm:cxn modelId="{593E2E5C-AC75-4E7C-88BA-5CDD0A3A9704}" type="presParOf" srcId="{77B8B906-69BD-44F9-ADFB-68C8CB7DAA03}" destId="{4FE33B7A-E211-430B-8411-D531A5312AC8}" srcOrd="0" destOrd="0" presId="urn:microsoft.com/office/officeart/2005/8/layout/list1"/>
    <dgm:cxn modelId="{274E997F-98DD-4D01-9449-9B70C88D2B89}" type="presParOf" srcId="{77B8B906-69BD-44F9-ADFB-68C8CB7DAA03}" destId="{A345E891-0601-4172-94D9-9777E60FDCDB}" srcOrd="1" destOrd="0" presId="urn:microsoft.com/office/officeart/2005/8/layout/list1"/>
    <dgm:cxn modelId="{C287FA1A-4EBA-454A-80D1-042E4AFD7EFE}" type="presParOf" srcId="{8462EA1D-D7DB-47F7-8ECE-1B7A02F57A01}" destId="{1E2D8E2A-2A3E-4B72-ACFC-E762B0330742}" srcOrd="9" destOrd="0" presId="urn:microsoft.com/office/officeart/2005/8/layout/list1"/>
    <dgm:cxn modelId="{DEC04EAC-CEEC-4E11-A4CD-CA153E71C3E6}" type="presParOf" srcId="{8462EA1D-D7DB-47F7-8ECE-1B7A02F57A01}" destId="{CB97F14F-8CDA-495B-A0D7-5BAFDDD9017F}" srcOrd="10" destOrd="0" presId="urn:microsoft.com/office/officeart/2005/8/layout/list1"/>
    <dgm:cxn modelId="{2E9ABCD6-E13C-4D3A-A10E-64C724DDA2C7}" type="presParOf" srcId="{8462EA1D-D7DB-47F7-8ECE-1B7A02F57A01}" destId="{08D953F5-F1A7-431D-8D6E-378DF215FA8C}" srcOrd="11" destOrd="0" presId="urn:microsoft.com/office/officeart/2005/8/layout/list1"/>
    <dgm:cxn modelId="{D4988B8E-FFD6-4CE5-815D-7F4E96B3AA7D}" type="presParOf" srcId="{8462EA1D-D7DB-47F7-8ECE-1B7A02F57A01}" destId="{73D21E34-8903-4416-A43F-5231A683639D}" srcOrd="12" destOrd="0" presId="urn:microsoft.com/office/officeart/2005/8/layout/list1"/>
    <dgm:cxn modelId="{08E8B7EE-09F9-4848-B282-9F26E2708ABE}" type="presParOf" srcId="{73D21E34-8903-4416-A43F-5231A683639D}" destId="{C4A0E782-0BFB-4A39-8CEF-B5A791ED60E6}" srcOrd="0" destOrd="0" presId="urn:microsoft.com/office/officeart/2005/8/layout/list1"/>
    <dgm:cxn modelId="{B7703841-349C-4E7A-85BE-0EBC3FBCAF67}" type="presParOf" srcId="{73D21E34-8903-4416-A43F-5231A683639D}" destId="{5D4E18DB-9B2F-4056-80E4-59D0B7A8F504}" srcOrd="1" destOrd="0" presId="urn:microsoft.com/office/officeart/2005/8/layout/list1"/>
    <dgm:cxn modelId="{105ABEA9-9A05-49CF-96A9-B46FFAEBC419}" type="presParOf" srcId="{8462EA1D-D7DB-47F7-8ECE-1B7A02F57A01}" destId="{C03EDB56-8C20-4180-B42F-943760F23952}" srcOrd="13" destOrd="0" presId="urn:microsoft.com/office/officeart/2005/8/layout/list1"/>
    <dgm:cxn modelId="{F4E97770-B60C-4B64-BBF5-18FCD06E588F}" type="presParOf" srcId="{8462EA1D-D7DB-47F7-8ECE-1B7A02F57A01}" destId="{B5CE7A8C-585E-4EA5-8B27-9CECD0CB89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B4566-8D7A-414F-9E7B-7765C1619B3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DAFB65-D891-4D74-9EB3-457C2063E34F}">
      <dgm:prSet phldrT="[Text]"/>
      <dgm:spPr/>
      <dgm:t>
        <a:bodyPr/>
        <a:lstStyle/>
        <a:p>
          <a:r>
            <a:rPr lang="en-GB" dirty="0" smtClean="0"/>
            <a:t>Generating knowledge and awareness</a:t>
          </a:r>
          <a:endParaRPr lang="en-US" dirty="0"/>
        </a:p>
      </dgm:t>
    </dgm:pt>
    <dgm:pt modelId="{C7A40313-2D08-450A-AA48-2255E7244549}" type="parTrans" cxnId="{68670301-4E49-4CDC-9202-8F70342EE85D}">
      <dgm:prSet/>
      <dgm:spPr/>
      <dgm:t>
        <a:bodyPr/>
        <a:lstStyle/>
        <a:p>
          <a:endParaRPr lang="en-US"/>
        </a:p>
      </dgm:t>
    </dgm:pt>
    <dgm:pt modelId="{F166E607-4547-4FC9-A4BD-62D658D6AE59}" type="sibTrans" cxnId="{68670301-4E49-4CDC-9202-8F70342EE85D}">
      <dgm:prSet/>
      <dgm:spPr/>
      <dgm:t>
        <a:bodyPr/>
        <a:lstStyle/>
        <a:p>
          <a:endParaRPr lang="en-US"/>
        </a:p>
      </dgm:t>
    </dgm:pt>
    <dgm:pt modelId="{73F763FC-F47C-41A2-A51F-A880E8F8C7F6}">
      <dgm:prSet phldrT="[Text]"/>
      <dgm:spPr/>
      <dgm:t>
        <a:bodyPr/>
        <a:lstStyle/>
        <a:p>
          <a:r>
            <a:rPr lang="en-GB" dirty="0" smtClean="0"/>
            <a:t>Data integrity, leading to trust and buy-in</a:t>
          </a:r>
          <a:endParaRPr lang="en-US" dirty="0"/>
        </a:p>
      </dgm:t>
    </dgm:pt>
    <dgm:pt modelId="{4DA5BF73-A87E-4902-8B15-A6E3A7880438}" type="parTrans" cxnId="{EE5FE579-ED87-4F22-9E7D-38D8FC02061A}">
      <dgm:prSet/>
      <dgm:spPr/>
      <dgm:t>
        <a:bodyPr/>
        <a:lstStyle/>
        <a:p>
          <a:endParaRPr lang="en-US"/>
        </a:p>
      </dgm:t>
    </dgm:pt>
    <dgm:pt modelId="{22F5BF97-3A11-4210-A93A-8ED1D7F69000}" type="sibTrans" cxnId="{EE5FE579-ED87-4F22-9E7D-38D8FC02061A}">
      <dgm:prSet/>
      <dgm:spPr/>
      <dgm:t>
        <a:bodyPr/>
        <a:lstStyle/>
        <a:p>
          <a:endParaRPr lang="en-US"/>
        </a:p>
      </dgm:t>
    </dgm:pt>
    <dgm:pt modelId="{77D7FE90-18BB-4C22-87E1-FE57A2A2597F}">
      <dgm:prSet phldrT="[Text]"/>
      <dgm:spPr/>
      <dgm:t>
        <a:bodyPr/>
        <a:lstStyle/>
        <a:p>
          <a:r>
            <a:rPr lang="en-GB" dirty="0" smtClean="0"/>
            <a:t>Responses within system</a:t>
          </a:r>
          <a:endParaRPr lang="en-US" dirty="0"/>
        </a:p>
      </dgm:t>
    </dgm:pt>
    <dgm:pt modelId="{3C12C1CB-85DC-404A-ABCB-85F19F7DA713}" type="parTrans" cxnId="{96081B12-6ADD-409E-9E92-D635322631B3}">
      <dgm:prSet/>
      <dgm:spPr/>
      <dgm:t>
        <a:bodyPr/>
        <a:lstStyle/>
        <a:p>
          <a:endParaRPr lang="en-US"/>
        </a:p>
      </dgm:t>
    </dgm:pt>
    <dgm:pt modelId="{0B81E3DB-40EB-429C-87E1-782B457299D7}" type="sibTrans" cxnId="{96081B12-6ADD-409E-9E92-D635322631B3}">
      <dgm:prSet/>
      <dgm:spPr/>
      <dgm:t>
        <a:bodyPr/>
        <a:lstStyle/>
        <a:p>
          <a:endParaRPr lang="en-US"/>
        </a:p>
      </dgm:t>
    </dgm:pt>
    <dgm:pt modelId="{047612C0-FB23-4DC8-A74C-B0A4DB954830}" type="pres">
      <dgm:prSet presAssocID="{47DB4566-8D7A-414F-9E7B-7765C1619B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FD7B84-1DF4-4DE3-ACD2-15E11F182391}" type="pres">
      <dgm:prSet presAssocID="{C7DAFB65-D891-4D74-9EB3-457C2063E34F}" presName="parentLin" presStyleCnt="0"/>
      <dgm:spPr/>
    </dgm:pt>
    <dgm:pt modelId="{E3F2F2C9-AD99-492B-ADA9-3965E5A4E0FF}" type="pres">
      <dgm:prSet presAssocID="{C7DAFB65-D891-4D74-9EB3-457C2063E3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0D1E7C-1B46-4BFC-B9C0-878DC8BE77C1}" type="pres">
      <dgm:prSet presAssocID="{C7DAFB65-D891-4D74-9EB3-457C2063E34F}" presName="parentText" presStyleLbl="node1" presStyleIdx="0" presStyleCnt="3" custLinFactNeighborX="-6636" custLinFactNeighborY="-897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D15FC-199D-4BCC-AF99-7C2EB4D8AB0A}" type="pres">
      <dgm:prSet presAssocID="{C7DAFB65-D891-4D74-9EB3-457C2063E34F}" presName="negativeSpace" presStyleCnt="0"/>
      <dgm:spPr/>
    </dgm:pt>
    <dgm:pt modelId="{E3C79AC8-928F-4629-9CEA-0F49CE5C7A0B}" type="pres">
      <dgm:prSet presAssocID="{C7DAFB65-D891-4D74-9EB3-457C2063E34F}" presName="childText" presStyleLbl="conFgAcc1" presStyleIdx="0" presStyleCnt="3" custLinFactY="-83747" custLinFactNeighborX="-949" custLinFactNeighborY="-100000">
        <dgm:presLayoutVars>
          <dgm:bulletEnabled val="1"/>
        </dgm:presLayoutVars>
      </dgm:prSet>
      <dgm:spPr/>
    </dgm:pt>
    <dgm:pt modelId="{23FAC21F-99B0-40C4-AF87-8B4C4DB07325}" type="pres">
      <dgm:prSet presAssocID="{F166E607-4547-4FC9-A4BD-62D658D6AE59}" presName="spaceBetweenRectangles" presStyleCnt="0"/>
      <dgm:spPr/>
    </dgm:pt>
    <dgm:pt modelId="{A3E9DBB7-9413-4076-B3E7-2C4AF8B05BC0}" type="pres">
      <dgm:prSet presAssocID="{73F763FC-F47C-41A2-A51F-A880E8F8C7F6}" presName="parentLin" presStyleCnt="0"/>
      <dgm:spPr/>
    </dgm:pt>
    <dgm:pt modelId="{CFF2801D-BFAB-4D30-A1AB-FBE011F36AFA}" type="pres">
      <dgm:prSet presAssocID="{73F763FC-F47C-41A2-A51F-A880E8F8C7F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555539-D2D9-40EB-854B-55301EFECB87}" type="pres">
      <dgm:prSet presAssocID="{73F763FC-F47C-41A2-A51F-A880E8F8C7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C600-A44C-442E-A3C2-945C75AB1CF2}" type="pres">
      <dgm:prSet presAssocID="{73F763FC-F47C-41A2-A51F-A880E8F8C7F6}" presName="negativeSpace" presStyleCnt="0"/>
      <dgm:spPr/>
    </dgm:pt>
    <dgm:pt modelId="{4A45E716-D382-4C59-8DB4-61F00BC7A95F}" type="pres">
      <dgm:prSet presAssocID="{73F763FC-F47C-41A2-A51F-A880E8F8C7F6}" presName="childText" presStyleLbl="conFgAcc1" presStyleIdx="1" presStyleCnt="3">
        <dgm:presLayoutVars>
          <dgm:bulletEnabled val="1"/>
        </dgm:presLayoutVars>
      </dgm:prSet>
      <dgm:spPr/>
    </dgm:pt>
    <dgm:pt modelId="{B6B63DD4-8B48-4224-941F-BEDCED00968F}" type="pres">
      <dgm:prSet presAssocID="{22F5BF97-3A11-4210-A93A-8ED1D7F69000}" presName="spaceBetweenRectangles" presStyleCnt="0"/>
      <dgm:spPr/>
    </dgm:pt>
    <dgm:pt modelId="{7A839F0A-56EB-4D30-82F9-C429158188D6}" type="pres">
      <dgm:prSet presAssocID="{77D7FE90-18BB-4C22-87E1-FE57A2A2597F}" presName="parentLin" presStyleCnt="0"/>
      <dgm:spPr/>
    </dgm:pt>
    <dgm:pt modelId="{0D3B73E3-EF30-4E67-914A-70780B683AE7}" type="pres">
      <dgm:prSet presAssocID="{77D7FE90-18BB-4C22-87E1-FE57A2A2597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8AF8117-6398-48CE-941A-391D3220FE7B}" type="pres">
      <dgm:prSet presAssocID="{77D7FE90-18BB-4C22-87E1-FE57A2A2597F}" presName="parentText" presStyleLbl="node1" presStyleIdx="2" presStyleCnt="3" custLinFactY="17842" custLinFactNeighborX="-66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4DD7C-83C1-4FFF-A7DD-6532FF5F1BDD}" type="pres">
      <dgm:prSet presAssocID="{77D7FE90-18BB-4C22-87E1-FE57A2A2597F}" presName="negativeSpace" presStyleCnt="0"/>
      <dgm:spPr/>
    </dgm:pt>
    <dgm:pt modelId="{7138057B-7A7F-46EE-919E-F570679B86C0}" type="pres">
      <dgm:prSet presAssocID="{77D7FE90-18BB-4C22-87E1-FE57A2A2597F}" presName="childText" presStyleLbl="conFgAcc1" presStyleIdx="2" presStyleCnt="3" custLinFactY="77281" custLinFactNeighborX="325" custLinFactNeighborY="100000">
        <dgm:presLayoutVars>
          <dgm:bulletEnabled val="1"/>
        </dgm:presLayoutVars>
      </dgm:prSet>
      <dgm:spPr/>
    </dgm:pt>
  </dgm:ptLst>
  <dgm:cxnLst>
    <dgm:cxn modelId="{96081B12-6ADD-409E-9E92-D635322631B3}" srcId="{47DB4566-8D7A-414F-9E7B-7765C1619B35}" destId="{77D7FE90-18BB-4C22-87E1-FE57A2A2597F}" srcOrd="2" destOrd="0" parTransId="{3C12C1CB-85DC-404A-ABCB-85F19F7DA713}" sibTransId="{0B81E3DB-40EB-429C-87E1-782B457299D7}"/>
    <dgm:cxn modelId="{68670301-4E49-4CDC-9202-8F70342EE85D}" srcId="{47DB4566-8D7A-414F-9E7B-7765C1619B35}" destId="{C7DAFB65-D891-4D74-9EB3-457C2063E34F}" srcOrd="0" destOrd="0" parTransId="{C7A40313-2D08-450A-AA48-2255E7244549}" sibTransId="{F166E607-4547-4FC9-A4BD-62D658D6AE59}"/>
    <dgm:cxn modelId="{40DDC806-F894-4C5F-9E40-C461EA2F2651}" type="presOf" srcId="{73F763FC-F47C-41A2-A51F-A880E8F8C7F6}" destId="{CFF2801D-BFAB-4D30-A1AB-FBE011F36AFA}" srcOrd="0" destOrd="0" presId="urn:microsoft.com/office/officeart/2005/8/layout/list1"/>
    <dgm:cxn modelId="{EE5FE579-ED87-4F22-9E7D-38D8FC02061A}" srcId="{47DB4566-8D7A-414F-9E7B-7765C1619B35}" destId="{73F763FC-F47C-41A2-A51F-A880E8F8C7F6}" srcOrd="1" destOrd="0" parTransId="{4DA5BF73-A87E-4902-8B15-A6E3A7880438}" sibTransId="{22F5BF97-3A11-4210-A93A-8ED1D7F69000}"/>
    <dgm:cxn modelId="{1B7A14BA-BFC1-44D8-90B9-9BED71ED397E}" type="presOf" srcId="{47DB4566-8D7A-414F-9E7B-7765C1619B35}" destId="{047612C0-FB23-4DC8-A74C-B0A4DB954830}" srcOrd="0" destOrd="0" presId="urn:microsoft.com/office/officeart/2005/8/layout/list1"/>
    <dgm:cxn modelId="{5938C5B7-1BC0-4B6F-A84B-63170A53A592}" type="presOf" srcId="{77D7FE90-18BB-4C22-87E1-FE57A2A2597F}" destId="{0D3B73E3-EF30-4E67-914A-70780B683AE7}" srcOrd="0" destOrd="0" presId="urn:microsoft.com/office/officeart/2005/8/layout/list1"/>
    <dgm:cxn modelId="{64CCAD15-6378-43C2-9530-FA90DEBEC82E}" type="presOf" srcId="{C7DAFB65-D891-4D74-9EB3-457C2063E34F}" destId="{E3F2F2C9-AD99-492B-ADA9-3965E5A4E0FF}" srcOrd="0" destOrd="0" presId="urn:microsoft.com/office/officeart/2005/8/layout/list1"/>
    <dgm:cxn modelId="{FC6D136A-2B44-4A75-9A26-2408EBF64591}" type="presOf" srcId="{77D7FE90-18BB-4C22-87E1-FE57A2A2597F}" destId="{E8AF8117-6398-48CE-941A-391D3220FE7B}" srcOrd="1" destOrd="0" presId="urn:microsoft.com/office/officeart/2005/8/layout/list1"/>
    <dgm:cxn modelId="{5B43576F-ECD8-4D45-AEAA-633D04A1F7B3}" type="presOf" srcId="{C7DAFB65-D891-4D74-9EB3-457C2063E34F}" destId="{EC0D1E7C-1B46-4BFC-B9C0-878DC8BE77C1}" srcOrd="1" destOrd="0" presId="urn:microsoft.com/office/officeart/2005/8/layout/list1"/>
    <dgm:cxn modelId="{796DB06C-D8B1-493D-8785-EE0C28684B89}" type="presOf" srcId="{73F763FC-F47C-41A2-A51F-A880E8F8C7F6}" destId="{AC555539-D2D9-40EB-854B-55301EFECB87}" srcOrd="1" destOrd="0" presId="urn:microsoft.com/office/officeart/2005/8/layout/list1"/>
    <dgm:cxn modelId="{23EBB876-1722-473A-85F6-2F5CF97830FD}" type="presParOf" srcId="{047612C0-FB23-4DC8-A74C-B0A4DB954830}" destId="{3EFD7B84-1DF4-4DE3-ACD2-15E11F182391}" srcOrd="0" destOrd="0" presId="urn:microsoft.com/office/officeart/2005/8/layout/list1"/>
    <dgm:cxn modelId="{C0252D63-3A71-469F-8C66-C777A2664083}" type="presParOf" srcId="{3EFD7B84-1DF4-4DE3-ACD2-15E11F182391}" destId="{E3F2F2C9-AD99-492B-ADA9-3965E5A4E0FF}" srcOrd="0" destOrd="0" presId="urn:microsoft.com/office/officeart/2005/8/layout/list1"/>
    <dgm:cxn modelId="{A830AD2B-084B-4C2C-8077-A2EA9AA29403}" type="presParOf" srcId="{3EFD7B84-1DF4-4DE3-ACD2-15E11F182391}" destId="{EC0D1E7C-1B46-4BFC-B9C0-878DC8BE77C1}" srcOrd="1" destOrd="0" presId="urn:microsoft.com/office/officeart/2005/8/layout/list1"/>
    <dgm:cxn modelId="{FE5E19FA-D7B1-4BF9-9234-3B3E582D1431}" type="presParOf" srcId="{047612C0-FB23-4DC8-A74C-B0A4DB954830}" destId="{85ED15FC-199D-4BCC-AF99-7C2EB4D8AB0A}" srcOrd="1" destOrd="0" presId="urn:microsoft.com/office/officeart/2005/8/layout/list1"/>
    <dgm:cxn modelId="{B39DBC8F-2C52-402C-AA90-0AF410AE012D}" type="presParOf" srcId="{047612C0-FB23-4DC8-A74C-B0A4DB954830}" destId="{E3C79AC8-928F-4629-9CEA-0F49CE5C7A0B}" srcOrd="2" destOrd="0" presId="urn:microsoft.com/office/officeart/2005/8/layout/list1"/>
    <dgm:cxn modelId="{F3C9A201-257E-4E5F-A579-EA987378CD3D}" type="presParOf" srcId="{047612C0-FB23-4DC8-A74C-B0A4DB954830}" destId="{23FAC21F-99B0-40C4-AF87-8B4C4DB07325}" srcOrd="3" destOrd="0" presId="urn:microsoft.com/office/officeart/2005/8/layout/list1"/>
    <dgm:cxn modelId="{B43F1298-313D-4606-9376-9F374FFB97B8}" type="presParOf" srcId="{047612C0-FB23-4DC8-A74C-B0A4DB954830}" destId="{A3E9DBB7-9413-4076-B3E7-2C4AF8B05BC0}" srcOrd="4" destOrd="0" presId="urn:microsoft.com/office/officeart/2005/8/layout/list1"/>
    <dgm:cxn modelId="{7323E7D3-884C-44B7-9AFB-025E52EF7AB9}" type="presParOf" srcId="{A3E9DBB7-9413-4076-B3E7-2C4AF8B05BC0}" destId="{CFF2801D-BFAB-4D30-A1AB-FBE011F36AFA}" srcOrd="0" destOrd="0" presId="urn:microsoft.com/office/officeart/2005/8/layout/list1"/>
    <dgm:cxn modelId="{888EDB6E-2711-4D68-B1DC-B16B43A68503}" type="presParOf" srcId="{A3E9DBB7-9413-4076-B3E7-2C4AF8B05BC0}" destId="{AC555539-D2D9-40EB-854B-55301EFECB87}" srcOrd="1" destOrd="0" presId="urn:microsoft.com/office/officeart/2005/8/layout/list1"/>
    <dgm:cxn modelId="{13749EEA-8CBE-4F69-A716-84676E7A722E}" type="presParOf" srcId="{047612C0-FB23-4DC8-A74C-B0A4DB954830}" destId="{1756C600-A44C-442E-A3C2-945C75AB1CF2}" srcOrd="5" destOrd="0" presId="urn:microsoft.com/office/officeart/2005/8/layout/list1"/>
    <dgm:cxn modelId="{9762642C-2F45-46F6-9159-D725725FB106}" type="presParOf" srcId="{047612C0-FB23-4DC8-A74C-B0A4DB954830}" destId="{4A45E716-D382-4C59-8DB4-61F00BC7A95F}" srcOrd="6" destOrd="0" presId="urn:microsoft.com/office/officeart/2005/8/layout/list1"/>
    <dgm:cxn modelId="{DD5920C5-34C5-4B36-AA6A-13C63FA16636}" type="presParOf" srcId="{047612C0-FB23-4DC8-A74C-B0A4DB954830}" destId="{B6B63DD4-8B48-4224-941F-BEDCED00968F}" srcOrd="7" destOrd="0" presId="urn:microsoft.com/office/officeart/2005/8/layout/list1"/>
    <dgm:cxn modelId="{8765808E-5F96-45BD-9F18-E42F96F4BCDE}" type="presParOf" srcId="{047612C0-FB23-4DC8-A74C-B0A4DB954830}" destId="{7A839F0A-56EB-4D30-82F9-C429158188D6}" srcOrd="8" destOrd="0" presId="urn:microsoft.com/office/officeart/2005/8/layout/list1"/>
    <dgm:cxn modelId="{55475D3F-A635-4253-B4A7-8E2FD3EB9A43}" type="presParOf" srcId="{7A839F0A-56EB-4D30-82F9-C429158188D6}" destId="{0D3B73E3-EF30-4E67-914A-70780B683AE7}" srcOrd="0" destOrd="0" presId="urn:microsoft.com/office/officeart/2005/8/layout/list1"/>
    <dgm:cxn modelId="{B07F5395-DAC7-4234-80BC-FD6186A2DE8B}" type="presParOf" srcId="{7A839F0A-56EB-4D30-82F9-C429158188D6}" destId="{E8AF8117-6398-48CE-941A-391D3220FE7B}" srcOrd="1" destOrd="0" presId="urn:microsoft.com/office/officeart/2005/8/layout/list1"/>
    <dgm:cxn modelId="{362FBEB0-0392-4952-83AD-52C0FD8E2EFD}" type="presParOf" srcId="{047612C0-FB23-4DC8-A74C-B0A4DB954830}" destId="{DF24DD7C-83C1-4FFF-A7DD-6532FF5F1BDD}" srcOrd="9" destOrd="0" presId="urn:microsoft.com/office/officeart/2005/8/layout/list1"/>
    <dgm:cxn modelId="{186AFF4A-BB4B-4968-B821-9ABA79A0440C}" type="presParOf" srcId="{047612C0-FB23-4DC8-A74C-B0A4DB954830}" destId="{7138057B-7A7F-46EE-919E-F570679B86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C59C-4B7C-416F-AC18-ED9B6ADFF32E}">
      <dsp:nvSpPr>
        <dsp:cNvPr id="0" name=""/>
        <dsp:cNvSpPr/>
      </dsp:nvSpPr>
      <dsp:spPr>
        <a:xfrm>
          <a:off x="0" y="4324291"/>
          <a:ext cx="8279295" cy="14193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Data analysis</a:t>
          </a:r>
          <a:endParaRPr lang="en-US" sz="2700" kern="1200" dirty="0"/>
        </a:p>
      </dsp:txBody>
      <dsp:txXfrm>
        <a:off x="0" y="4324291"/>
        <a:ext cx="8279295" cy="766437"/>
      </dsp:txXfrm>
    </dsp:sp>
    <dsp:sp modelId="{DD41617E-2BEC-4701-893C-97AB90D20879}">
      <dsp:nvSpPr>
        <dsp:cNvPr id="0" name=""/>
        <dsp:cNvSpPr/>
      </dsp:nvSpPr>
      <dsp:spPr>
        <a:xfrm>
          <a:off x="0" y="5062342"/>
          <a:ext cx="8279295" cy="65289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Data collated/analysed/ reported by NSRF</a:t>
          </a:r>
          <a:endParaRPr lang="en-US" sz="2100" kern="1200" dirty="0"/>
        </a:p>
      </dsp:txBody>
      <dsp:txXfrm>
        <a:off x="0" y="5062342"/>
        <a:ext cx="8279295" cy="652891"/>
      </dsp:txXfrm>
    </dsp:sp>
    <dsp:sp modelId="{15FE85C3-CF13-442A-ACFD-97D042F52BDF}">
      <dsp:nvSpPr>
        <dsp:cNvPr id="0" name=""/>
        <dsp:cNvSpPr/>
      </dsp:nvSpPr>
      <dsp:spPr>
        <a:xfrm rot="10800000">
          <a:off x="0" y="2162653"/>
          <a:ext cx="8279295" cy="218292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Data collation/ verification</a:t>
          </a:r>
          <a:endParaRPr lang="en-US" sz="2700" kern="1200" dirty="0"/>
        </a:p>
      </dsp:txBody>
      <dsp:txXfrm rot="-10800000">
        <a:off x="0" y="2162653"/>
        <a:ext cx="8279295" cy="766207"/>
      </dsp:txXfrm>
    </dsp:sp>
    <dsp:sp modelId="{2ABBF45F-B458-4729-A761-172335672D8A}">
      <dsp:nvSpPr>
        <dsp:cNvPr id="0" name=""/>
        <dsp:cNvSpPr/>
      </dsp:nvSpPr>
      <dsp:spPr>
        <a:xfrm>
          <a:off x="0" y="2928861"/>
          <a:ext cx="8279295" cy="6526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Compiled/ reviewed by internal IPS staff </a:t>
          </a:r>
          <a:endParaRPr lang="en-US" sz="2100" kern="1200" dirty="0"/>
        </a:p>
      </dsp:txBody>
      <dsp:txXfrm>
        <a:off x="0" y="2928861"/>
        <a:ext cx="8279295" cy="652695"/>
      </dsp:txXfrm>
    </dsp:sp>
    <dsp:sp modelId="{FF2A1056-1424-42CE-81CE-264A390D8E1A}">
      <dsp:nvSpPr>
        <dsp:cNvPr id="0" name=""/>
        <dsp:cNvSpPr/>
      </dsp:nvSpPr>
      <dsp:spPr>
        <a:xfrm rot="10800000">
          <a:off x="0" y="1015"/>
          <a:ext cx="8279295" cy="218292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Data collection</a:t>
          </a:r>
          <a:endParaRPr lang="en-US" sz="2700" kern="1200" dirty="0"/>
        </a:p>
      </dsp:txBody>
      <dsp:txXfrm rot="-10800000">
        <a:off x="0" y="1015"/>
        <a:ext cx="8279295" cy="766207"/>
      </dsp:txXfrm>
    </dsp:sp>
    <dsp:sp modelId="{F1887838-9CEC-4815-B5B7-C14077ABAB38}">
      <dsp:nvSpPr>
        <dsp:cNvPr id="0" name=""/>
        <dsp:cNvSpPr/>
      </dsp:nvSpPr>
      <dsp:spPr>
        <a:xfrm>
          <a:off x="0" y="767223"/>
          <a:ext cx="8279295" cy="6526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Episodes of self-harm recorded in each prison by multi-disciplinary teams</a:t>
          </a:r>
          <a:endParaRPr lang="en-US" sz="2100" kern="1200" dirty="0"/>
        </a:p>
      </dsp:txBody>
      <dsp:txXfrm>
        <a:off x="0" y="767223"/>
        <a:ext cx="8279295" cy="652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5CCB-BB00-41BD-8B91-E12EF201DF5D}">
      <dsp:nvSpPr>
        <dsp:cNvPr id="0" name=""/>
        <dsp:cNvSpPr/>
      </dsp:nvSpPr>
      <dsp:spPr>
        <a:xfrm>
          <a:off x="0" y="41742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B287D-A5C8-469F-A4D5-E03C839FEA0A}">
      <dsp:nvSpPr>
        <dsp:cNvPr id="0" name=""/>
        <dsp:cNvSpPr/>
      </dsp:nvSpPr>
      <dsp:spPr>
        <a:xfrm>
          <a:off x="194310" y="6318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All methods where self-harm was intentional</a:t>
          </a:r>
          <a:endParaRPr lang="en-US" sz="1600" kern="1200" dirty="0"/>
        </a:p>
      </dsp:txBody>
      <dsp:txXfrm>
        <a:off x="228895" y="97774"/>
        <a:ext cx="2651170" cy="639310"/>
      </dsp:txXfrm>
    </dsp:sp>
    <dsp:sp modelId="{4BB84C09-6C16-47FF-8201-F03A885D9D44}">
      <dsp:nvSpPr>
        <dsp:cNvPr id="0" name=""/>
        <dsp:cNvSpPr/>
      </dsp:nvSpPr>
      <dsp:spPr>
        <a:xfrm>
          <a:off x="0" y="150606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E0380-2E9F-476A-82B4-933B1A9F8737}">
      <dsp:nvSpPr>
        <dsp:cNvPr id="0" name=""/>
        <dsp:cNvSpPr/>
      </dsp:nvSpPr>
      <dsp:spPr>
        <a:xfrm>
          <a:off x="194310" y="115182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Food and/or fluid refusal</a:t>
          </a:r>
          <a:endParaRPr lang="en-US" sz="1600" kern="1200" dirty="0"/>
        </a:p>
      </dsp:txBody>
      <dsp:txXfrm>
        <a:off x="228895" y="1186414"/>
        <a:ext cx="2651170" cy="639310"/>
      </dsp:txXfrm>
    </dsp:sp>
    <dsp:sp modelId="{CB97F14F-8CDA-495B-A0D7-5BAFDDD9017F}">
      <dsp:nvSpPr>
        <dsp:cNvPr id="0" name=""/>
        <dsp:cNvSpPr/>
      </dsp:nvSpPr>
      <dsp:spPr>
        <a:xfrm>
          <a:off x="0" y="259470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5E891-0601-4172-94D9-9777E60FDCDB}">
      <dsp:nvSpPr>
        <dsp:cNvPr id="0" name=""/>
        <dsp:cNvSpPr/>
      </dsp:nvSpPr>
      <dsp:spPr>
        <a:xfrm>
          <a:off x="194310" y="224046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Overdose of prescription or illicit substances</a:t>
          </a:r>
          <a:endParaRPr lang="en-US" sz="1600" kern="1200" dirty="0"/>
        </a:p>
      </dsp:txBody>
      <dsp:txXfrm>
        <a:off x="228895" y="2275054"/>
        <a:ext cx="2651170" cy="639310"/>
      </dsp:txXfrm>
    </dsp:sp>
    <dsp:sp modelId="{B5CE7A8C-585E-4EA5-8B27-9CECD0CB8944}">
      <dsp:nvSpPr>
        <dsp:cNvPr id="0" name=""/>
        <dsp:cNvSpPr/>
      </dsp:nvSpPr>
      <dsp:spPr>
        <a:xfrm>
          <a:off x="0" y="368334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E18DB-9B2F-4056-80E4-59D0B7A8F504}">
      <dsp:nvSpPr>
        <dsp:cNvPr id="0" name=""/>
        <dsp:cNvSpPr/>
      </dsp:nvSpPr>
      <dsp:spPr>
        <a:xfrm>
          <a:off x="194310" y="332910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Alcohol overdose</a:t>
          </a:r>
          <a:endParaRPr lang="en-US" sz="1600" kern="1200" dirty="0"/>
        </a:p>
      </dsp:txBody>
      <dsp:txXfrm>
        <a:off x="228895" y="3363694"/>
        <a:ext cx="265117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5CCB-BB00-41BD-8B91-E12EF201DF5D}">
      <dsp:nvSpPr>
        <dsp:cNvPr id="0" name=""/>
        <dsp:cNvSpPr/>
      </dsp:nvSpPr>
      <dsp:spPr>
        <a:xfrm>
          <a:off x="0" y="41742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B287D-A5C8-469F-A4D5-E03C839FEA0A}">
      <dsp:nvSpPr>
        <dsp:cNvPr id="0" name=""/>
        <dsp:cNvSpPr/>
      </dsp:nvSpPr>
      <dsp:spPr>
        <a:xfrm>
          <a:off x="194310" y="6318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where there is no intent to self-harm</a:t>
          </a:r>
          <a:endParaRPr lang="en-US" sz="1600" kern="1200" dirty="0"/>
        </a:p>
      </dsp:txBody>
      <dsp:txXfrm>
        <a:off x="228895" y="97774"/>
        <a:ext cx="2651170" cy="639310"/>
      </dsp:txXfrm>
    </dsp:sp>
    <dsp:sp modelId="{4BB84C09-6C16-47FF-8201-F03A885D9D44}">
      <dsp:nvSpPr>
        <dsp:cNvPr id="0" name=""/>
        <dsp:cNvSpPr/>
      </dsp:nvSpPr>
      <dsp:spPr>
        <a:xfrm>
          <a:off x="0" y="150606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E0380-2E9F-476A-82B4-933B1A9F8737}">
      <dsp:nvSpPr>
        <dsp:cNvPr id="0" name=""/>
        <dsp:cNvSpPr/>
      </dsp:nvSpPr>
      <dsp:spPr>
        <a:xfrm>
          <a:off x="194310" y="115182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Accidental overdoses without any intention to self-harm</a:t>
          </a:r>
          <a:endParaRPr lang="en-US" sz="1600" kern="1200" dirty="0"/>
        </a:p>
      </dsp:txBody>
      <dsp:txXfrm>
        <a:off x="228895" y="1186414"/>
        <a:ext cx="2651170" cy="639310"/>
      </dsp:txXfrm>
    </dsp:sp>
    <dsp:sp modelId="{CB97F14F-8CDA-495B-A0D7-5BAFDDD9017F}">
      <dsp:nvSpPr>
        <dsp:cNvPr id="0" name=""/>
        <dsp:cNvSpPr/>
      </dsp:nvSpPr>
      <dsp:spPr>
        <a:xfrm>
          <a:off x="0" y="259470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5E891-0601-4172-94D9-9777E60FDCDB}">
      <dsp:nvSpPr>
        <dsp:cNvPr id="0" name=""/>
        <dsp:cNvSpPr/>
      </dsp:nvSpPr>
      <dsp:spPr>
        <a:xfrm>
          <a:off x="194310" y="224046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Recreational drug use</a:t>
          </a:r>
          <a:endParaRPr lang="en-US" sz="1600" kern="1200" dirty="0"/>
        </a:p>
      </dsp:txBody>
      <dsp:txXfrm>
        <a:off x="228895" y="2275054"/>
        <a:ext cx="2651170" cy="639310"/>
      </dsp:txXfrm>
    </dsp:sp>
    <dsp:sp modelId="{B5CE7A8C-585E-4EA5-8B27-9CECD0CB8944}">
      <dsp:nvSpPr>
        <dsp:cNvPr id="0" name=""/>
        <dsp:cNvSpPr/>
      </dsp:nvSpPr>
      <dsp:spPr>
        <a:xfrm>
          <a:off x="0" y="3683349"/>
          <a:ext cx="3886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E18DB-9B2F-4056-80E4-59D0B7A8F504}">
      <dsp:nvSpPr>
        <dsp:cNvPr id="0" name=""/>
        <dsp:cNvSpPr/>
      </dsp:nvSpPr>
      <dsp:spPr>
        <a:xfrm>
          <a:off x="194310" y="3329109"/>
          <a:ext cx="272034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22" tIns="0" rIns="1028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Alcohol overdose without intent  </a:t>
          </a:r>
          <a:endParaRPr lang="en-US" sz="1600" kern="1200" dirty="0"/>
        </a:p>
      </dsp:txBody>
      <dsp:txXfrm>
        <a:off x="228895" y="3363694"/>
        <a:ext cx="265117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79AC8-928F-4629-9CEA-0F49CE5C7A0B}">
      <dsp:nvSpPr>
        <dsp:cNvPr id="0" name=""/>
        <dsp:cNvSpPr/>
      </dsp:nvSpPr>
      <dsp:spPr>
        <a:xfrm>
          <a:off x="0" y="836912"/>
          <a:ext cx="7823199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D1E7C-1B46-4BFC-B9C0-878DC8BE77C1}">
      <dsp:nvSpPr>
        <dsp:cNvPr id="0" name=""/>
        <dsp:cNvSpPr/>
      </dsp:nvSpPr>
      <dsp:spPr>
        <a:xfrm>
          <a:off x="365202" y="497432"/>
          <a:ext cx="547623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Generating knowledge and awareness</a:t>
          </a:r>
          <a:endParaRPr lang="en-US" sz="2300" kern="1200" dirty="0"/>
        </a:p>
      </dsp:txBody>
      <dsp:txXfrm>
        <a:off x="398346" y="530576"/>
        <a:ext cx="5409951" cy="612672"/>
      </dsp:txXfrm>
    </dsp:sp>
    <dsp:sp modelId="{4A45E716-D382-4C59-8DB4-61F00BC7A95F}">
      <dsp:nvSpPr>
        <dsp:cNvPr id="0" name=""/>
        <dsp:cNvSpPr/>
      </dsp:nvSpPr>
      <dsp:spPr>
        <a:xfrm>
          <a:off x="0" y="2489790"/>
          <a:ext cx="7823199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55539-D2D9-40EB-854B-55301EFECB87}">
      <dsp:nvSpPr>
        <dsp:cNvPr id="0" name=""/>
        <dsp:cNvSpPr/>
      </dsp:nvSpPr>
      <dsp:spPr>
        <a:xfrm>
          <a:off x="391159" y="2150310"/>
          <a:ext cx="547623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Data integrity, leading to trust and buy-in</a:t>
          </a:r>
          <a:endParaRPr lang="en-US" sz="2300" kern="1200" dirty="0"/>
        </a:p>
      </dsp:txBody>
      <dsp:txXfrm>
        <a:off x="424303" y="2183454"/>
        <a:ext cx="5409951" cy="612672"/>
      </dsp:txXfrm>
    </dsp:sp>
    <dsp:sp modelId="{7138057B-7A7F-46EE-919E-F570679B86C0}">
      <dsp:nvSpPr>
        <dsp:cNvPr id="0" name=""/>
        <dsp:cNvSpPr/>
      </dsp:nvSpPr>
      <dsp:spPr>
        <a:xfrm>
          <a:off x="0" y="4320470"/>
          <a:ext cx="7823199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F8117-6398-48CE-941A-391D3220FE7B}">
      <dsp:nvSpPr>
        <dsp:cNvPr id="0" name=""/>
        <dsp:cNvSpPr/>
      </dsp:nvSpPr>
      <dsp:spPr>
        <a:xfrm>
          <a:off x="365202" y="3993690"/>
          <a:ext cx="5476239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Responses within system</a:t>
          </a:r>
          <a:endParaRPr lang="en-US" sz="2300" kern="1200" dirty="0"/>
        </a:p>
      </dsp:txBody>
      <dsp:txXfrm>
        <a:off x="398346" y="4026834"/>
        <a:ext cx="5409951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F53A4-51B0-43EA-9642-6C952769D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22967-B0F7-480C-9F3A-330DCCCBB1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1597" y="2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C0E960-51AD-4930-B74F-862404A9F2A9}" type="datetimeFigureOut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D0465-CBF2-4289-9828-634F0483BD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3AF9E-0B9A-451C-8177-4F811D55F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1597" y="9428165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BE63DA-00BA-4307-A873-070EE08B6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56ED76-D522-47AC-AD33-6EF44BEBE4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E89B6-B71F-469F-8D31-DBC1BF5EA9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597" y="2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3B3D86-B433-4192-BCDE-9A86C984C505}" type="datetimeFigureOut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5753E3-EFFE-4B05-B32B-25E8A1D0B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626D01-52F8-4F62-AE60-D1CD4F865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024" y="4776790"/>
            <a:ext cx="5427344" cy="39084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9BA4B-C4DE-44DA-B3A9-AB8620B403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4E869-4A17-45F0-92B4-9E6368DB6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597" y="9428165"/>
            <a:ext cx="2940207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8E942E-7D81-4ED6-8095-672C10061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1463675"/>
            <a:ext cx="5262563" cy="3948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57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99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42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85" indent="-228571" defTabSz="457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427" indent="-228571" defTabSz="457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70" indent="-228571" defTabSz="457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712" indent="-228571" defTabSz="457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8AF392-8DAA-485D-BD04-17309DBF9CB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240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Approximately</a:t>
            </a:r>
            <a:r>
              <a:rPr lang="en-GB" baseline="0" dirty="0" smtClean="0"/>
              <a:t> 85% of episodes required minimal or no treatment or local wound management. In 2017, 4 self-harm acts involved loss of life.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About half of episodes were deemed to be of no or low intent while a further third were recorded as medium intent. </a:t>
            </a:r>
          </a:p>
          <a:p>
            <a:endParaRPr lang="en-GB" baseline="0" dirty="0" smtClean="0"/>
          </a:p>
          <a:p>
            <a:r>
              <a:rPr lang="en-US" dirty="0" smtClean="0"/>
              <a:t>Of the eight cases that required hospitalisation or resulted in the loss of life, three of these were deemed as having no/low intent, four to have medium intent and one to have had high intent.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  <a:r>
              <a:rPr lang="en-GB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issues and substance misuse were the most common contributory factors involved. </a:t>
            </a: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 specific factors, including accommodation type and a recent cell move were also common factors listed. </a:t>
            </a: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difficulties both with prison </a:t>
            </a:r>
            <a:r>
              <a:rPr lang="en-GB" altLang="en-US" baseline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</a:t>
            </a:r>
            <a:r>
              <a:rPr lang="en-GB" altLang="en-US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personal relationships were also common </a:t>
            </a:r>
            <a:endParaRPr lang="en-GB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43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429B0-D384-4EE8-B68E-065561A341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1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Opening discussion of suicide and self-harm</a:t>
            </a:r>
          </a:p>
          <a:p>
            <a:r>
              <a:rPr lang="en-GB" dirty="0" smtClean="0"/>
              <a:t>Building awareness</a:t>
            </a:r>
          </a:p>
          <a:p>
            <a:r>
              <a:rPr lang="en-GB" dirty="0" smtClean="0"/>
              <a:t>Official report and reviewing</a:t>
            </a:r>
          </a:p>
          <a:p>
            <a:r>
              <a:rPr lang="en-GB" dirty="0" smtClean="0"/>
              <a:t>What is the function? Need to be clear</a:t>
            </a:r>
          </a:p>
          <a:p>
            <a:r>
              <a:rPr lang="en-GB" dirty="0" smtClean="0"/>
              <a:t>Trust and interpretation</a:t>
            </a:r>
          </a:p>
          <a:p>
            <a:r>
              <a:rPr lang="en-GB" dirty="0" smtClean="0"/>
              <a:t>Electronic version of form</a:t>
            </a:r>
          </a:p>
          <a:p>
            <a:r>
              <a:rPr lang="en-GB" dirty="0" smtClean="0"/>
              <a:t>Continued buy-in</a:t>
            </a:r>
          </a:p>
          <a:p>
            <a:r>
              <a:rPr lang="en-GB" dirty="0" smtClean="0"/>
              <a:t>Whole prison </a:t>
            </a:r>
            <a:r>
              <a:rPr lang="en-GB" dirty="0" err="1" smtClean="0"/>
              <a:t>arrpoach</a:t>
            </a:r>
            <a:r>
              <a:rPr lang="en-GB" dirty="0" smtClean="0"/>
              <a:t> and shared understanding</a:t>
            </a:r>
          </a:p>
          <a:p>
            <a:r>
              <a:rPr lang="en-GB" dirty="0" smtClean="0"/>
              <a:t>Early stages pilot data</a:t>
            </a:r>
          </a:p>
          <a:p>
            <a:r>
              <a:rPr lang="en-GB" dirty="0" smtClean="0"/>
              <a:t>Information sharing</a:t>
            </a:r>
          </a:p>
          <a:p>
            <a:r>
              <a:rPr lang="en-GB" dirty="0" smtClean="0"/>
              <a:t>Now multi-d meetings in every prison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1260475"/>
            <a:ext cx="4540250" cy="3406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en-GB" altLang="en-US" sz="1200" baseline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our research on morbidity with regards to suicide research focuses on suicide attempts and self-harm, and several registries exist which monitor hospital-presenting self-harm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Continuum ranges from thoughts of self-harm and/or suicide to both non-fatal and fatal self-harm (</a:t>
            </a:r>
            <a:r>
              <a:rPr lang="en-GB" alt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Naghavi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2019; </a:t>
            </a:r>
            <a:r>
              <a:rPr lang="en-GB" alt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Goodfellow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al, 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Suicidal ideation has been recently highlighted as an intervention target that has been overlooked in suicide-related research and international policies </a:t>
            </a:r>
            <a:r>
              <a:rPr lang="en-US" alt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105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Jobes</a:t>
            </a:r>
            <a:r>
              <a:rPr lang="en-US" alt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Joiner, 2019)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Suicidal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ideation is an important marker for future suicide </a:t>
            </a: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most of suicide prevention efforts have been given to suicide attempts, 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44C2-C6FE-4DF8-BB87-FA44465E932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44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6C25C-44AD-40D3-AE84-DE03A7169D8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866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1260475"/>
            <a:ext cx="4540250" cy="3406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en-GB" altLang="en-US" sz="1200" baseline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our research on morbidity with regards to suicide research focuses on suicide attempts and self-harm, and several registries exist which monitor hospital-presenting self-harm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aseline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Continuum ranges from thoughts of self-harm and/or suicide to both non-fatal and fatal self-harm (</a:t>
            </a:r>
            <a:r>
              <a:rPr lang="en-GB" alt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Naghavi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2019; </a:t>
            </a:r>
            <a:r>
              <a:rPr lang="en-GB" alt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Goodfellow</a:t>
            </a:r>
            <a:r>
              <a:rPr lang="en-GB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al, 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Suicidal ideation has been recently highlighted as an intervention target that has been overlooked in suicide-related research and international policies </a:t>
            </a:r>
            <a:r>
              <a:rPr lang="en-US" alt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105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Jobes</a:t>
            </a:r>
            <a:r>
              <a:rPr lang="en-US" altLang="en-US" sz="10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Joiner, 2019)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Suicidal 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ideation is an important marker for future suicide </a:t>
            </a: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 most of suicide prevention efforts have been given to suicide attempts, 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444C2-C6FE-4DF8-BB87-FA44465E932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55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2017, there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were a total of 223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episodes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self-harm, involving 138 individuals</a:t>
            </a: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en-IE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into account the prison population, there were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4.0 self-harm</a:t>
            </a:r>
            <a:r>
              <a:rPr lang="en-IE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episodes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per 100 prisoners</a:t>
            </a:r>
          </a:p>
          <a:p>
            <a:pPr eaLnBrk="1" hangingPunct="1"/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rate</a:t>
            </a:r>
            <a:r>
              <a:rPr lang="en-IE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times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</a:p>
          <a:p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was two</a:t>
            </a:r>
            <a:r>
              <a:rPr lang="en-IE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times </a:t>
            </a:r>
            <a:r>
              <a:rPr lang="en-I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for remand prisoners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B06D6-C169-47BB-A219-22AF326594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of self-harm episodes involved prisoners who were in single cell accommodation</a:t>
            </a:r>
          </a:p>
          <a:p>
            <a:endParaRPr lang="en-US" dirty="0" smtClean="0"/>
          </a:p>
          <a:p>
            <a:r>
              <a:rPr lang="en-US" dirty="0" smtClean="0"/>
              <a:t>Almost</a:t>
            </a:r>
            <a:r>
              <a:rPr lang="en-US" baseline="0" dirty="0" smtClean="0"/>
              <a:t> 90% of the self-harm episodes were among prisoners,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Eleven self-harm episodes involved prisoners from high support units.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942E-7D81-4ED6-8095-672C10061E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Overall, self-cutting or scratching was the most common</a:t>
            </a:r>
            <a:r>
              <a:rPr lang="en-US" altLang="en-US" baseline="0" dirty="0" smtClean="0"/>
              <a:t> method occurring in</a:t>
            </a:r>
            <a:r>
              <a:rPr lang="en-US" altLang="en-US" dirty="0" smtClean="0"/>
              <a:t> 62%</a:t>
            </a:r>
            <a:r>
              <a:rPr lang="en-US" altLang="en-US" baseline="0" dirty="0" smtClean="0"/>
              <a:t> of episodes, followed by attempted hanging involved in 1 in 5 episodes.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Attempted</a:t>
            </a:r>
            <a:r>
              <a:rPr lang="en-US" altLang="en-US" baseline="0" dirty="0" smtClean="0"/>
              <a:t> hanging episodes were more common among female prisoners while cutting was more common among males. </a:t>
            </a: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57" indent="-2857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57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99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42" indent="-22857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8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42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570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712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14B-AEFA-4A5B-ABC5-649349F0F8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48833-CDDB-497F-9D3A-398200AF6A46}" type="datetimeFigureOut">
              <a:rPr lang="en-US" smtClean="0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7FCF-E4FE-46C8-9236-9214D1012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356350"/>
            <a:ext cx="604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6288088"/>
            <a:ext cx="596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942" r="12955" b="6691"/>
          <a:stretch>
            <a:fillRect/>
          </a:stretch>
        </p:blipFill>
        <p:spPr bwMode="auto">
          <a:xfrm>
            <a:off x="4098925" y="6297613"/>
            <a:ext cx="6413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8BE56-28FE-4CFB-BF10-C9D174FF6DAF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5A88E-B05A-4282-9342-9D5352436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4245F-536B-4B87-A896-E185E4DC7E86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AF714-9BE6-4F9E-9F23-2D18EFB237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86ECB-2D13-47B6-8A3B-330EC6505AE7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07123-578A-46C7-9554-AD1D0C9C3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9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3FA-19F8-4D5F-A8BD-03499FD755C5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428D-6589-4350-87CA-E756559FB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AB2EC-4566-4FD4-9256-876D87FF4DE6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AF6D-91CE-41B6-9A80-290039C04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C9B16-5358-451A-9FAF-EB66F1722693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369D-FAAC-4C18-85B0-77BDD76E1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2A57F-3F6B-497F-AD0B-D6CA9F04F096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B9883-64EB-4561-B67F-8F4E8BAC83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0E07D-5F48-4CCC-AAE1-FE16C3D58846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D1FCB-9AF0-4391-8EEE-C38FEA062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74AC-0CDD-4DE7-BCF1-4A74AE2C1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EDA69-914B-4B3C-9A3C-505B7664DC54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74C51-7DD2-4F8D-B619-66567E29E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6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118923-BED1-4BA5-B524-53C37D96BFA1}" type="datetimeFigureOut">
              <a:rPr lang="en-US" smtClean="0"/>
              <a:pPr>
                <a:defRPr/>
              </a:pPr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2AB82C-7D33-415D-8900-E4F5D4BFE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7DFF-F27D-45EC-9E0A-8AE442DD64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637D-A920-4ABC-930E-DD2A89AA0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25" y="-1"/>
            <a:ext cx="8296669" cy="3301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and implementation of a national reporting system for self-harm in Irish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aseline="30000" dirty="0" smtClean="0">
                <a:solidFill>
                  <a:srgbClr val="455F51"/>
                </a:solidFill>
                <a:latin typeface="Arial" panose="020B0604020202020204" pitchFamily="34" charset="0"/>
              </a:rPr>
              <a:t/>
            </a:r>
            <a:br>
              <a:rPr lang="en-US" sz="1800" baseline="30000" dirty="0" smtClean="0">
                <a:solidFill>
                  <a:srgbClr val="455F51"/>
                </a:solidFill>
                <a:latin typeface="Arial" panose="020B0604020202020204" pitchFamily="34" charset="0"/>
              </a:rPr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2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477" y="2612572"/>
            <a:ext cx="6253575" cy="2242458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endParaRPr lang="en-GB" sz="1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spc="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Hume &amp; Enda Kelly </a:t>
            </a:r>
            <a:endParaRPr lang="en-GB" sz="1600" spc="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05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LEPH International Conference </a:t>
            </a:r>
          </a:p>
          <a:p>
            <a:pPr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21-23 October 2019 Edinburgh, Scotland.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800" baseline="30000" dirty="0" smtClean="0">
              <a:solidFill>
                <a:srgbClr val="455F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" y="5966736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52" y="5828206"/>
            <a:ext cx="1204305" cy="995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40" t="8942" r="12954" b="6691"/>
          <a:stretch/>
        </p:blipFill>
        <p:spPr>
          <a:xfrm>
            <a:off x="3942282" y="5862508"/>
            <a:ext cx="1293962" cy="9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6"/>
    </mc:Choice>
    <mc:Fallback xmlns="">
      <p:transition advTm="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556151" y="4569373"/>
            <a:ext cx="8469133" cy="1455993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Wingdings" pitchFamily="2" charset="2"/>
              <a:buChar char="§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900" lvl="1" indent="-342900">
              <a:buFont typeface="+mj-lt"/>
              <a:buAutoNum type="arabicPeriod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900" lvl="1" indent="-342900">
              <a:buFont typeface="+mj-lt"/>
              <a:buAutoNum type="arabicPeriod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40" t="34375" r="12226" b="26042"/>
          <a:stretch/>
        </p:blipFill>
        <p:spPr>
          <a:xfrm>
            <a:off x="1" y="2380436"/>
            <a:ext cx="9144000" cy="3644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300" y="403365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and intent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1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contributory factors </a:t>
            </a:r>
            <a:endParaRPr lang="en-IE" alt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447" t="28641" r="61754" b="15375"/>
          <a:stretch/>
        </p:blipFill>
        <p:spPr>
          <a:xfrm>
            <a:off x="0" y="1151930"/>
            <a:ext cx="9144000" cy="5706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868" y="228600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Contributory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29" y="187327"/>
            <a:ext cx="6757572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967" y="435570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and impact of 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7039932"/>
              </p:ext>
            </p:extLst>
          </p:nvPr>
        </p:nvGraphicFramePr>
        <p:xfrm>
          <a:off x="698500" y="1358900"/>
          <a:ext cx="7823199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1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5 Nations Collaborative Benefits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Inter-professional and International.</a:t>
            </a:r>
          </a:p>
          <a:p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Opportunity to collaborate and extend understanding across “same but different services”.</a:t>
            </a:r>
          </a:p>
          <a:p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Benefit in </a:t>
            </a:r>
            <a:r>
              <a:rPr lang="en-IE" dirty="0">
                <a:solidFill>
                  <a:schemeClr val="accent6">
                    <a:lumMod val="50000"/>
                  </a:schemeClr>
                </a:solidFill>
              </a:rPr>
              <a:t>improved patient outcomes, fewer preventable errors, reduced healthcare costs, and improved relationships with other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</a:rPr>
              <a:t>disciplines.</a:t>
            </a:r>
          </a:p>
          <a:p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IE" dirty="0" smtClean="0">
                <a:solidFill>
                  <a:schemeClr val="tx2">
                    <a:lumMod val="50000"/>
                  </a:schemeClr>
                </a:solidFill>
              </a:rPr>
              <a:t>inimizing </a:t>
            </a:r>
            <a:r>
              <a:rPr lang="en-IE" dirty="0">
                <a:solidFill>
                  <a:schemeClr val="tx2">
                    <a:lumMod val="50000"/>
                  </a:schemeClr>
                </a:solidFill>
              </a:rPr>
              <a:t>duplicated effort and increasing </a:t>
            </a:r>
            <a:r>
              <a:rPr lang="en-IE" dirty="0" smtClean="0">
                <a:solidFill>
                  <a:schemeClr val="tx2">
                    <a:lumMod val="50000"/>
                  </a:schemeClr>
                </a:solidFill>
              </a:rPr>
              <a:t>knowledge.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Leads to better understanding of a seldom recognised speciality of healthcare provision.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3233" y="1817293"/>
            <a:ext cx="800020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GB" sz="2000" dirty="0" smtClean="0">
                <a:cs typeface="Arial" panose="020B0604020202020204" pitchFamily="34" charset="0"/>
              </a:rPr>
              <a:t>Large-scale </a:t>
            </a:r>
            <a:r>
              <a:rPr lang="en-GB" sz="2000" dirty="0">
                <a:cs typeface="Arial" panose="020B0604020202020204" pitchFamily="34" charset="0"/>
              </a:rPr>
              <a:t>studies of self-harm in prisons are </a:t>
            </a:r>
            <a:r>
              <a:rPr lang="en-GB" sz="2000" dirty="0" smtClean="0">
                <a:cs typeface="Arial" panose="020B0604020202020204" pitchFamily="34" charset="0"/>
              </a:rPr>
              <a:t>rare.</a:t>
            </a: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en-GB" sz="2000" dirty="0" smtClean="0">
                <a:cs typeface="Arial" panose="020B0604020202020204" pitchFamily="34" charset="0"/>
              </a:rPr>
              <a:t>Small </a:t>
            </a:r>
            <a:r>
              <a:rPr lang="en-GB" sz="2000" dirty="0">
                <a:cs typeface="Arial" panose="020B0604020202020204" pitchFamily="34" charset="0"/>
              </a:rPr>
              <a:t>studies </a:t>
            </a:r>
            <a:r>
              <a:rPr lang="en-GB" sz="2000" dirty="0" smtClean="0">
                <a:cs typeface="Arial" panose="020B0604020202020204" pitchFamily="34" charset="0"/>
              </a:rPr>
              <a:t>estimate </a:t>
            </a:r>
            <a:r>
              <a:rPr lang="en-GB" sz="2000" dirty="0">
                <a:cs typeface="Arial" panose="020B0604020202020204" pitchFamily="34" charset="0"/>
              </a:rPr>
              <a:t>prevalence </a:t>
            </a:r>
            <a:r>
              <a:rPr lang="en-GB" sz="2000" dirty="0" smtClean="0">
                <a:cs typeface="Arial" panose="020B0604020202020204" pitchFamily="34" charset="0"/>
              </a:rPr>
              <a:t>rates </a:t>
            </a:r>
            <a:r>
              <a:rPr lang="en-GB" sz="2000" dirty="0">
                <a:cs typeface="Arial" panose="020B0604020202020204" pitchFamily="34" charset="0"/>
              </a:rPr>
              <a:t>between 5-24</a:t>
            </a:r>
            <a:r>
              <a:rPr lang="en-GB" sz="2000" dirty="0" smtClean="0">
                <a:cs typeface="Arial" panose="020B0604020202020204" pitchFamily="34" charset="0"/>
              </a:rPr>
              <a:t>%.</a:t>
            </a:r>
            <a:endParaRPr lang="en-GB" sz="2000" dirty="0">
              <a:cs typeface="Arial" panose="020B0604020202020204" pitchFamily="34" charset="0"/>
            </a:endParaRPr>
          </a:p>
          <a:p>
            <a:pPr marL="609750" lvl="1" indent="-285750" fontAlgn="base">
              <a:buFont typeface="Wingdings" pitchFamily="2" charset="2"/>
              <a:buChar char="§"/>
            </a:pPr>
            <a:r>
              <a:rPr lang="en-GB" sz="2000" dirty="0">
                <a:cs typeface="Arial" panose="020B0604020202020204" pitchFamily="34" charset="0"/>
              </a:rPr>
              <a:t>N</a:t>
            </a:r>
            <a:r>
              <a:rPr lang="en-GB" sz="2000" dirty="0" smtClean="0">
                <a:cs typeface="Arial" panose="020B0604020202020204" pitchFamily="34" charset="0"/>
              </a:rPr>
              <a:t>ational </a:t>
            </a:r>
            <a:r>
              <a:rPr lang="en-GB" sz="2000" dirty="0">
                <a:cs typeface="Arial" panose="020B0604020202020204" pitchFamily="34" charset="0"/>
              </a:rPr>
              <a:t>study of prisoners in England and Wales over a five-year period, </a:t>
            </a:r>
            <a:r>
              <a:rPr lang="en-GB" sz="2000" dirty="0" smtClean="0">
                <a:cs typeface="Arial" panose="020B0604020202020204" pitchFamily="34" charset="0"/>
              </a:rPr>
              <a:t>reported </a:t>
            </a:r>
            <a:r>
              <a:rPr lang="en-GB" sz="2000" dirty="0">
                <a:cs typeface="Arial" panose="020B0604020202020204" pitchFamily="34" charset="0"/>
              </a:rPr>
              <a:t>6% of prisoners self-harmed each year (Hawton et al, 2014)</a:t>
            </a:r>
          </a:p>
          <a:p>
            <a:pPr marL="609750" lvl="1" indent="-285750" fontAlgn="base">
              <a:buFont typeface="Wingdings" pitchFamily="2" charset="2"/>
              <a:buChar char="§"/>
            </a:pPr>
            <a:r>
              <a:rPr lang="en-GB" sz="2000" dirty="0" smtClean="0">
                <a:cs typeface="Arial" panose="020B0604020202020204" pitchFamily="34" charset="0"/>
              </a:rPr>
              <a:t>Previous </a:t>
            </a:r>
            <a:r>
              <a:rPr lang="en-GB" sz="2000" dirty="0">
                <a:cs typeface="Arial" panose="020B0604020202020204" pitchFamily="34" charset="0"/>
              </a:rPr>
              <a:t>recording of self-harm in Irish prisons reported approximately 170 incident in 2004, representing 3.8% of all prisoners (NSRF, 2005)</a:t>
            </a: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en-GB" sz="2000" dirty="0" smtClean="0">
                <a:cs typeface="Arial" panose="020B0604020202020204" pitchFamily="34" charset="0"/>
              </a:rPr>
              <a:t>Risk </a:t>
            </a:r>
            <a:r>
              <a:rPr lang="en-GB" sz="2000" dirty="0">
                <a:cs typeface="Arial" panose="020B0604020202020204" pitchFamily="34" charset="0"/>
              </a:rPr>
              <a:t>factors for self-harm among prisoners include white ethnic origin, previous self-harm and presence of mental </a:t>
            </a:r>
            <a:r>
              <a:rPr lang="en-GB" sz="2000" dirty="0" smtClean="0">
                <a:cs typeface="Arial" panose="020B0604020202020204" pitchFamily="34" charset="0"/>
              </a:rPr>
              <a:t>disorder.</a:t>
            </a:r>
            <a:endParaRPr lang="en-GB" sz="2000" dirty="0">
              <a:cs typeface="Arial" panose="020B0604020202020204" pitchFamily="34" charset="0"/>
            </a:endParaRPr>
          </a:p>
          <a:p>
            <a:pPr marL="609750" lvl="1" indent="-285750" fontAlgn="base">
              <a:buFont typeface="Wingdings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Complex </a:t>
            </a:r>
            <a:r>
              <a:rPr lang="en-US" sz="2000" dirty="0">
                <a:cs typeface="Arial" panose="020B0604020202020204" pitchFamily="34" charset="0"/>
              </a:rPr>
              <a:t>interactions between individual-level and ecological factors, and that suicide prevention should address both individual and system-level risk factors. </a:t>
            </a:r>
            <a:endParaRPr lang="en-GB" sz="2000" dirty="0">
              <a:cs typeface="Arial" panose="020B0604020202020204" pitchFamily="34" charset="0"/>
            </a:endParaRPr>
          </a:p>
          <a:p>
            <a:pPr marL="285750" indent="-285750" fontAlgn="base">
              <a:buFont typeface="Wingdings" pitchFamily="2" charset="2"/>
              <a:buChar char="§"/>
            </a:pPr>
            <a:r>
              <a:rPr lang="en-GB" sz="2000" dirty="0">
                <a:cs typeface="Arial" panose="020B0604020202020204" pitchFamily="34" charset="0"/>
              </a:rPr>
              <a:t>Moderate/ high lethality and repeated self-harm are associated with risk of </a:t>
            </a:r>
            <a:r>
              <a:rPr lang="en-GB" sz="2000" dirty="0" smtClean="0">
                <a:cs typeface="Arial" panose="020B0604020202020204" pitchFamily="34" charset="0"/>
              </a:rPr>
              <a:t>suicide.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597" y="181831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6" y="1115900"/>
            <a:ext cx="1611327" cy="16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6" y="2855631"/>
            <a:ext cx="1611328" cy="160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5648" y="3464615"/>
            <a:ext cx="745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>
              <a:buClr>
                <a:schemeClr val="accent2"/>
              </a:buClr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usable actionable data for the IPS and individual prisons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inform and drive change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 &amp; practice;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Introduces analysis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of harm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for research within the prison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publish trends in suicide and self-harm.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8098" y="43849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042" y="1309973"/>
            <a:ext cx="6712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dirty="0">
                <a:cs typeface="Arial" panose="020B0604020202020204" pitchFamily="34" charset="0"/>
              </a:rPr>
              <a:t>IPS committed to </a:t>
            </a:r>
            <a:r>
              <a:rPr lang="en-GB" dirty="0" smtClean="0">
                <a:cs typeface="Arial" panose="020B0604020202020204" pitchFamily="34" charset="0"/>
              </a:rPr>
              <a:t>leading </a:t>
            </a:r>
            <a:r>
              <a:rPr lang="en-GB" dirty="0">
                <a:cs typeface="Arial" panose="020B0604020202020204" pitchFamily="34" charset="0"/>
              </a:rPr>
              <a:t>suicide prevention efforts in custodial </a:t>
            </a:r>
            <a:r>
              <a:rPr lang="en-GB" dirty="0" smtClean="0">
                <a:cs typeface="Arial" panose="020B0604020202020204" pitchFamily="34" charset="0"/>
              </a:rPr>
              <a:t>settings – part of national strategy.</a:t>
            </a:r>
          </a:p>
          <a:p>
            <a:pPr marL="285750" indent="-285750" fontAlgn="base">
              <a:buClr>
                <a:schemeClr val="accent2"/>
              </a:buClr>
              <a:buFont typeface="Wingdings" pitchFamily="2" charset="2"/>
              <a:buChar char="§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dirty="0">
                <a:cs typeface="Arial" panose="020B0604020202020204" pitchFamily="34" charset="0"/>
              </a:rPr>
              <a:t>Lack of timely, accurate data on self-harm in </a:t>
            </a:r>
            <a:r>
              <a:rPr lang="en-GB" dirty="0" smtClean="0">
                <a:cs typeface="Arial" panose="020B0604020202020204" pitchFamily="34" charset="0"/>
              </a:rPr>
              <a:t>prisons.</a:t>
            </a:r>
          </a:p>
          <a:p>
            <a:pPr marL="285750" indent="-285750" fontAlgn="base">
              <a:buClr>
                <a:schemeClr val="accent2"/>
              </a:buClr>
              <a:buFont typeface="Wingdings" pitchFamily="2" charset="2"/>
              <a:buChar char="§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dirty="0" smtClean="0">
                <a:cs typeface="Arial" panose="020B0604020202020204" pitchFamily="34" charset="0"/>
              </a:rPr>
              <a:t>Connecting for Life Goal &amp;: Better Data and Research.</a:t>
            </a:r>
            <a:endParaRPr lang="en-GB" dirty="0">
              <a:cs typeface="Arial" panose="020B0604020202020204" pitchFamily="34" charset="0"/>
            </a:endParaRPr>
          </a:p>
          <a:p>
            <a:pPr fontAlgn="base">
              <a:buClr>
                <a:schemeClr val="accent2"/>
              </a:buClr>
            </a:pP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3527776"/>
              </p:ext>
            </p:extLst>
          </p:nvPr>
        </p:nvGraphicFramePr>
        <p:xfrm>
          <a:off x="437321" y="904642"/>
          <a:ext cx="8279295" cy="574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28078" y="2342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1597" y="181831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items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255"/>
            <a:ext cx="3840688" cy="53133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70103"/>
              </p:ext>
            </p:extLst>
          </p:nvPr>
        </p:nvGraphicFramePr>
        <p:xfrm>
          <a:off x="4292600" y="1889444"/>
          <a:ext cx="4470400" cy="40309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474622347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73715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Demographics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Age, Sex, Prison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Remand status, Sentence length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Accommodation, regime level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0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 of self-harm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ICD-10 codes X60-X84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Severity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Intent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2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Contributory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Environmental</a:t>
                      </a:r>
                    </a:p>
                    <a:p>
                      <a:r>
                        <a:rPr lang="en-GB" dirty="0" smtClean="0"/>
                        <a:t>Relational</a:t>
                      </a:r>
                    </a:p>
                    <a:p>
                      <a:r>
                        <a:rPr lang="en-GB" dirty="0" smtClean="0"/>
                        <a:t>Procedural</a:t>
                      </a:r>
                    </a:p>
                    <a:p>
                      <a:r>
                        <a:rPr lang="en-GB" dirty="0" smtClean="0"/>
                        <a:t>Personal</a:t>
                      </a:r>
                    </a:p>
                    <a:p>
                      <a:r>
                        <a:rPr lang="en-GB" dirty="0" smtClean="0"/>
                        <a:t>Mental</a:t>
                      </a:r>
                      <a:r>
                        <a:rPr lang="en-GB" baseline="0" dirty="0" smtClean="0"/>
                        <a:t> health/ medical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8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4621650"/>
              </p:ext>
            </p:extLst>
          </p:nvPr>
        </p:nvGraphicFramePr>
        <p:xfrm>
          <a:off x="519792" y="1582347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5467697"/>
              </p:ext>
            </p:extLst>
          </p:nvPr>
        </p:nvGraphicFramePr>
        <p:xfrm>
          <a:off x="4977493" y="1582347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792" y="410431"/>
            <a:ext cx="388619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7494" y="410431"/>
            <a:ext cx="388619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Exclusion criteria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84670"/>
              </p:ext>
            </p:extLst>
          </p:nvPr>
        </p:nvGraphicFramePr>
        <p:xfrm>
          <a:off x="555173" y="1445983"/>
          <a:ext cx="8066312" cy="448071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561863">
                  <a:extLst>
                    <a:ext uri="{9D8B030D-6E8A-4147-A177-3AD203B41FA5}">
                      <a16:colId xmlns:a16="http://schemas.microsoft.com/office/drawing/2014/main" val="1165794889"/>
                    </a:ext>
                  </a:extLst>
                </a:gridCol>
                <a:gridCol w="2126974">
                  <a:extLst>
                    <a:ext uri="{9D8B030D-6E8A-4147-A177-3AD203B41FA5}">
                      <a16:colId xmlns:a16="http://schemas.microsoft.com/office/drawing/2014/main" val="704054681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3620615584"/>
                    </a:ext>
                  </a:extLst>
                </a:gridCol>
                <a:gridCol w="2399588">
                  <a:extLst>
                    <a:ext uri="{9D8B030D-6E8A-4147-A177-3AD203B41FA5}">
                      <a16:colId xmlns:a16="http://schemas.microsoft.com/office/drawing/2014/main" val="1188769049"/>
                    </a:ext>
                  </a:extLst>
                </a:gridCol>
              </a:tblGrid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Individuals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Episodes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Rate</a:t>
                      </a:r>
                      <a:r>
                        <a:rPr lang="en-GB" sz="1600" baseline="0" dirty="0" smtClean="0">
                          <a:effectLst/>
                        </a:rPr>
                        <a:t> per 100 (95% CI)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3893134081"/>
                  </a:ext>
                </a:extLst>
              </a:tr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223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4.0 (3.4 - 4.8)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87760549"/>
                  </a:ext>
                </a:extLst>
              </a:tr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178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3.6 (3.0 – 4.3)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525703784"/>
                  </a:ext>
                </a:extLst>
              </a:tr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16.0 (9.6 – 24.9)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4199005933"/>
                  </a:ext>
                </a:extLst>
              </a:tr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Sentenced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</a:rPr>
                        <a:t>156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3.1 (2.5 – 3.8)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3815453913"/>
                  </a:ext>
                </a:extLst>
              </a:tr>
              <a:tr h="7467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On remand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</a:t>
                      </a:r>
                      <a:endParaRPr lang="en-GB" dirty="0"/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7.4 (5.3 – 9.9)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28" marR="62928" marT="0" marB="0" anchor="ctr"/>
                </a:tc>
                <a:extLst>
                  <a:ext uri="{0D108BD9-81ED-4DB2-BD59-A6C34878D82A}">
                    <a16:rowId xmlns:a16="http://schemas.microsoft.com/office/drawing/2014/main" val="945955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97" y="181831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 of self-harm among prisoners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 txBox="1">
            <a:spLocks/>
          </p:cNvSpPr>
          <p:nvPr/>
        </p:nvSpPr>
        <p:spPr>
          <a:xfrm>
            <a:off x="458180" y="1135173"/>
            <a:ext cx="2933949" cy="5529099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Wingdings" pitchFamily="2" charset="2"/>
              <a:buChar char="§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77% (n=172) were in single cell accommodation at the time of self-harm act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note most of IPS accommodation is now single cell accommodation)</a:t>
            </a:r>
          </a:p>
          <a:p>
            <a:pPr marL="324000" lvl="1" indent="0">
              <a:lnSpc>
                <a:spcPct val="150000"/>
              </a:lnSpc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900" lvl="1" indent="-342900">
              <a:buFont typeface="+mj-lt"/>
              <a:buAutoNum type="arabicPeriod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9646503"/>
              </p:ext>
            </p:extLst>
          </p:nvPr>
        </p:nvGraphicFramePr>
        <p:xfrm>
          <a:off x="3930555" y="1048427"/>
          <a:ext cx="4817659" cy="264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067" t="46545" r="25957" b="19243"/>
          <a:stretch/>
        </p:blipFill>
        <p:spPr>
          <a:xfrm>
            <a:off x="458180" y="4056496"/>
            <a:ext cx="3983191" cy="1810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3803" t="31771" r="25109" b="28385"/>
          <a:stretch/>
        </p:blipFill>
        <p:spPr>
          <a:xfrm>
            <a:off x="4662832" y="4215985"/>
            <a:ext cx="4129078" cy="1810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700" y="125097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Accommodation/ cell-type and sentencing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40CC65D-7415-421A-B322-7FA886FDB8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845465"/>
              </p:ext>
            </p:extLst>
          </p:nvPr>
        </p:nvGraphicFramePr>
        <p:xfrm>
          <a:off x="171939" y="1951038"/>
          <a:ext cx="5065479" cy="401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B2FD86B-5CFF-4BD1-8786-E47EA5A1DCC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67299" y="1951680"/>
          <a:ext cx="3886200" cy="4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17FEA8D-A8CD-437A-AFCC-83FAD32E3C4D}"/>
              </a:ext>
            </a:extLst>
          </p:cNvPr>
          <p:cNvSpPr/>
          <p:nvPr/>
        </p:nvSpPr>
        <p:spPr>
          <a:xfrm>
            <a:off x="-339725" y="15827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2DE1E-AEC2-411A-910B-88FC652D68F4}"/>
              </a:ext>
            </a:extLst>
          </p:cNvPr>
          <p:cNvSpPr/>
          <p:nvPr/>
        </p:nvSpPr>
        <p:spPr>
          <a:xfrm>
            <a:off x="4724400" y="15827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500" y="197422"/>
            <a:ext cx="69442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self-harm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12711</TotalTime>
  <Words>1052</Words>
  <Application>Microsoft Office PowerPoint</Application>
  <PresentationFormat>On-screen Show (4:3)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Wingdings 2</vt:lpstr>
      <vt:lpstr>Office Theme</vt:lpstr>
      <vt:lpstr>1_Office Theme</vt:lpstr>
      <vt:lpstr>The development and implementation of a national reporting system for self-harm in Irish prisons  SADA project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common contributory factors </vt:lpstr>
      <vt:lpstr>PowerPoint Presentation</vt:lpstr>
      <vt:lpstr>PowerPoint Presentation</vt:lpstr>
      <vt:lpstr>5 Nations Collaborative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Griffin, Eve (NSRF)</dc:creator>
  <cp:lastModifiedBy>Enda T Kelly</cp:lastModifiedBy>
  <cp:revision>295</cp:revision>
  <cp:lastPrinted>2019-10-10T08:08:59Z</cp:lastPrinted>
  <dcterms:created xsi:type="dcterms:W3CDTF">2017-11-28T08:43:53Z</dcterms:created>
  <dcterms:modified xsi:type="dcterms:W3CDTF">2019-10-18T06:56:00Z</dcterms:modified>
</cp:coreProperties>
</file>